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trictFirstAndLastChars="0" embedTrueTypeFonts="1" saveSubsetFonts="1" autoCompressPictures="0" bookmarkIdSeed="4">
  <p:sldMasterIdLst>
    <p:sldMasterId id="2147483648" r:id="rId1"/>
    <p:sldMasterId id="2147483672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82" r:id="rId9"/>
    <p:sldId id="290" r:id="rId10"/>
    <p:sldId id="263" r:id="rId11"/>
    <p:sldId id="264" r:id="rId12"/>
    <p:sldId id="265" r:id="rId13"/>
    <p:sldId id="266" r:id="rId14"/>
    <p:sldId id="288" r:id="rId15"/>
    <p:sldId id="284" r:id="rId16"/>
    <p:sldId id="289" r:id="rId17"/>
    <p:sldId id="273" r:id="rId18"/>
    <p:sldId id="291" r:id="rId19"/>
    <p:sldId id="281" r:id="rId20"/>
    <p:sldId id="287" r:id="rId21"/>
    <p:sldId id="279" r:id="rId22"/>
    <p:sldId id="280" r:id="rId23"/>
  </p:sldIdLst>
  <p:sldSz cx="9144000" cy="5143500" type="screen16x9"/>
  <p:notesSz cx="6858000" cy="9144000"/>
  <p:embeddedFontLst>
    <p:embeddedFont>
      <p:font typeface="Abel" panose="02000506030000020004" pitchFamily="2" charset="0"/>
      <p:regular r:id="rId25"/>
    </p:embeddedFont>
    <p:embeddedFont>
      <p:font typeface="Bahiana" panose="020B0604020202020204" charset="0"/>
      <p:regular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Hepta Slab Medium" panose="020B0604020202020204" charset="0"/>
      <p:regular r:id="rId31"/>
      <p:bold r:id="rId32"/>
    </p:embeddedFont>
    <p:embeddedFont>
      <p:font typeface="Hepta Slab SemiBold" panose="020B0604020202020204" charset="0"/>
      <p:regular r:id="rId33"/>
      <p:bold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Raleway ExtraBold" pitchFamily="2" charset="0"/>
      <p:bold r:id="rId43"/>
      <p:boldItalic r:id="rId44"/>
    </p:embeddedFont>
    <p:embeddedFont>
      <p:font typeface="Sansita" panose="020B0604020202020204" charset="0"/>
      <p:regular r:id="rId45"/>
      <p:bold r:id="rId46"/>
      <p:italic r:id="rId47"/>
      <p:boldItalic r:id="rId48"/>
    </p:embeddedFont>
    <p:embeddedFont>
      <p:font typeface="STZhongsong" panose="02010600040101010101" pitchFamily="2" charset="-122"/>
      <p:regular r:id="rId49"/>
    </p:embeddedFont>
    <p:embeddedFont>
      <p:font typeface="Varela Round" panose="00000500000000000000" pitchFamily="2" charset="-79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hggk5PqLN0v62FIFMGRpwHlhXO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6D8D3-939D-41D8-8C0E-1FBDB91564DD}" v="26" dt="2025-10-29T13:05:55.805"/>
  </p1510:revLst>
</p1510:revInfo>
</file>

<file path=ppt/tableStyles.xml><?xml version="1.0" encoding="utf-8"?>
<a:tblStyleLst xmlns:a="http://schemas.openxmlformats.org/drawingml/2006/main" def="{4AEA77C3-D6A9-420F-BF91-1970DBB3ECC3}">
  <a:tblStyle styleId="{4AEA77C3-D6A9-420F-BF91-1970DBB3EC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07" autoAdjust="0"/>
  </p:normalViewPr>
  <p:slideViewPr>
    <p:cSldViewPr snapToGrid="0">
      <p:cViewPr varScale="1">
        <p:scale>
          <a:sx n="65" d="100"/>
          <a:sy n="65" d="100"/>
        </p:scale>
        <p:origin x="472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4ec29f9e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24ec29f9e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ec29f9ea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g24ec29f9ea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6821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ec29f9ea5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24ec29f9ea5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1190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21D68D3F-1FC7-478C-F90C-41797887A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>
            <a:extLst>
              <a:ext uri="{FF2B5EF4-FFF2-40B4-BE49-F238E27FC236}">
                <a16:creationId xmlns:a16="http://schemas.microsoft.com/office/drawing/2014/main" id="{D2E43911-7B88-370E-8D31-C52714E0DD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>
            <a:extLst>
              <a:ext uri="{FF2B5EF4-FFF2-40B4-BE49-F238E27FC236}">
                <a16:creationId xmlns:a16="http://schemas.microsoft.com/office/drawing/2014/main" id="{34BD5DCA-0F53-96B5-AB1F-7E46E65ED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167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>
          <a:extLst>
            <a:ext uri="{FF2B5EF4-FFF2-40B4-BE49-F238E27FC236}">
              <a16:creationId xmlns:a16="http://schemas.microsoft.com/office/drawing/2014/main" id="{42F6CD47-73D4-37C3-ABD0-3E96491C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ec29f9ea5_1_30:notes">
            <a:extLst>
              <a:ext uri="{FF2B5EF4-FFF2-40B4-BE49-F238E27FC236}">
                <a16:creationId xmlns:a16="http://schemas.microsoft.com/office/drawing/2014/main" id="{991AA2B5-F7D0-7A13-C8E8-3DFB96DA4B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24ec29f9ea5_1_30:notes">
            <a:extLst>
              <a:ext uri="{FF2B5EF4-FFF2-40B4-BE49-F238E27FC236}">
                <a16:creationId xmlns:a16="http://schemas.microsoft.com/office/drawing/2014/main" id="{CD9ECB03-8DC7-FCBC-02CC-8C4B61B8E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351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798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ec29f9ea5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24ec29f9ea5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765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43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ec29f9ea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4ec29f9ea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1B1B1B"/>
                </a:solidFill>
                <a:highlight>
                  <a:srgbClr val="FFFFFF"/>
                </a:highlight>
              </a:rPr>
              <a:t>React 18.2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1B1B1B"/>
                </a:solidFill>
                <a:highlight>
                  <a:srgbClr val="FFFFFF"/>
                </a:highlight>
              </a:rPr>
              <a:t>.net core ver 8.0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1B1B1B"/>
                </a:solidFill>
                <a:highlight>
                  <a:srgbClr val="FFFFFF"/>
                </a:highlight>
              </a:rPr>
              <a:t>Bootstrap 5</a:t>
            </a:r>
            <a:endParaRPr sz="135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ec29f9e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24ec29f9e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Client Side (ReactJS)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ReactJS là một thư viện JavaScript phổ biến được sử dụng để xây dựng giao diện người dùng.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Trong trường hợp này, ReactJS sẽ là phần giao diện người dùng của ứng dụng của bạn.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ReactJS sẽ giao tiếp với backend thông qua các yêu cầu HTTP, thường là thông </a:t>
            </a:r>
            <a:r>
              <a:rPr lang="en-US" b="0" i="0">
                <a:solidFill>
                  <a:srgbClr val="0D0D0D"/>
                </a:solidFill>
                <a:effectLst/>
                <a:latin typeface="+mj-lt"/>
              </a:rPr>
              <a:t>qua Axios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Server Side (ASP.Net)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ASP.Net là một framework phổ biến được sử dụng để xây dựng các ứng dụng web và dịch vụ web trên nền tảng Microsoft.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Bạn sử dụng ASP.Net để xây dựng backend của ứng dụng của mình.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Backend sẽ xử lý các yêu cầu từ phía client, thường là các yêu cầu HTTP như GET, POST, PUT, DELETE, vv.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Trong trường hợp này, bạn sử dụng ASP.Net để tạo các API Swagger, đó là các API được mô tả bằng cách sử dụng định dạng mô tả OpenAPI (Swagger).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API Swagger giúp mô tả và tài liệu hóa các API một cách chi tiết, giúp cho việc phát triển ứng dụng và tích hợp dễ dàng hơn.</a:t>
            </a:r>
          </a:p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Database (SQL Server)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SQL Server là một hệ quản trị cơ sở dữ liệu quan hệ phổ biến được phát triển bởi Microsoft.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Bạn sử dụng SQL Server để lưu trữ dữ liệu cho ứng dụng của mình.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Các API được xây dựng trong backend sẽ tương tác với cơ sở dữ liệu này để truy xuất và cập nhật thông tin.</a:t>
            </a:r>
          </a:p>
        </p:txBody>
      </p:sp>
    </p:spTree>
    <p:extLst>
      <p:ext uri="{BB962C8B-B14F-4D97-AF65-F5344CB8AC3E}">
        <p14:creationId xmlns:p14="http://schemas.microsoft.com/office/powerpoint/2010/main" val="138161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>
          <a:extLst>
            <a:ext uri="{FF2B5EF4-FFF2-40B4-BE49-F238E27FC236}">
              <a16:creationId xmlns:a16="http://schemas.microsoft.com/office/drawing/2014/main" id="{071884F5-22F3-4E33-FF74-C363AFD3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ec29f9ea5_0_54:notes">
            <a:extLst>
              <a:ext uri="{FF2B5EF4-FFF2-40B4-BE49-F238E27FC236}">
                <a16:creationId xmlns:a16="http://schemas.microsoft.com/office/drawing/2014/main" id="{33A6C389-FD44-109D-C680-E680D2904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24ec29f9ea5_0_54:notes">
            <a:extLst>
              <a:ext uri="{FF2B5EF4-FFF2-40B4-BE49-F238E27FC236}">
                <a16:creationId xmlns:a16="http://schemas.microsoft.com/office/drawing/2014/main" id="{CFA3CE84-32AA-7C04-C30C-79C94F7EB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Client Side (ReactJS)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ReactJS là một thư viện JavaScript phổ biến được sử dụng để xây dựng giao diện người dùng.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Trong trường hợp này, ReactJS sẽ là phần giao diện người dùng của ứng dụng của bạn.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ReactJS sẽ giao tiếp với backend thông qua các yêu cầu HTTP, thường là thông </a:t>
            </a:r>
            <a:r>
              <a:rPr lang="en-US" b="0" i="0">
                <a:solidFill>
                  <a:srgbClr val="0D0D0D"/>
                </a:solidFill>
                <a:effectLst/>
                <a:latin typeface="+mj-lt"/>
              </a:rPr>
              <a:t>qua Axios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Server Side (ASP.Net)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ASP.Net là một framework phổ biến được sử dụng để xây dựng các ứng dụng web và dịch vụ web trên nền tảng Microsoft.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Bạn sử dụng ASP.Net để xây dựng backend của ứng dụng của mình.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Backend sẽ xử lý các yêu cầu từ phía client, thường là các yêu cầu HTTP như GET, POST, PUT, DELETE, vv.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Trong trường hợp này, bạn sử dụng ASP.Net để tạo các API Swagger, đó là các API được mô tả bằng cách sử dụng định dạng mô tả OpenAPI (Swagger).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API Swagger giúp mô tả và tài liệu hóa các API một cách chi tiết, giúp cho việc phát triển ứng dụng và tích hợp dễ dàng hơn.</a:t>
            </a:r>
          </a:p>
          <a:p>
            <a:pPr algn="l">
              <a:buFont typeface="+mj-lt"/>
              <a:buAutoNum type="arabicPeriod"/>
            </a:pPr>
            <a:r>
              <a:rPr lang="vi-VN" b="1" i="0">
                <a:solidFill>
                  <a:srgbClr val="0D0D0D"/>
                </a:solidFill>
                <a:effectLst/>
                <a:latin typeface="+mj-lt"/>
              </a:rPr>
              <a:t>Database (SQL Server)</a:t>
            </a: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SQL Server là một hệ quản trị cơ sở dữ liệu quan hệ phổ biến được phát triển bởi Microsoft.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Bạn sử dụng SQL Server để lưu trữ dữ liệu cho ứng dụng của mình.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vi-VN" b="0" i="0">
                <a:solidFill>
                  <a:srgbClr val="0D0D0D"/>
                </a:solidFill>
                <a:effectLst/>
                <a:latin typeface="+mj-lt"/>
              </a:rPr>
              <a:t>Các API được xây dựng trong backend sẽ tương tác với cơ sở dữ liệu này để truy xuất và cập nhật thông tin.</a:t>
            </a:r>
          </a:p>
        </p:txBody>
      </p:sp>
    </p:spTree>
    <p:extLst>
      <p:ext uri="{BB962C8B-B14F-4D97-AF65-F5344CB8AC3E}">
        <p14:creationId xmlns:p14="http://schemas.microsoft.com/office/powerpoint/2010/main" val="355157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60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05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55" name="Google Shape;55;p10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10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57" name="Google Shape;57;p10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10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10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0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" name="Google Shape;61;p10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6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64" name="Google Shape;64;p106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65;p106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66" name="Google Shape;66;p106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06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06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06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" name="Google Shape;70;p106"/>
          <p:cNvSpPr txBox="1">
            <a:spLocks noGrp="1"/>
          </p:cNvSpPr>
          <p:nvPr>
            <p:ph type="subTitle" idx="1"/>
          </p:nvPr>
        </p:nvSpPr>
        <p:spPr>
          <a:xfrm>
            <a:off x="1722750" y="3233675"/>
            <a:ext cx="5698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06"/>
          <p:cNvSpPr txBox="1">
            <a:spLocks noGrp="1"/>
          </p:cNvSpPr>
          <p:nvPr>
            <p:ph type="title" hasCustomPrompt="1"/>
          </p:nvPr>
        </p:nvSpPr>
        <p:spPr>
          <a:xfrm>
            <a:off x="1722750" y="2083325"/>
            <a:ext cx="56985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highlight>
                  <a:schemeClr val="dk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7"/>
          <p:cNvSpPr txBox="1">
            <a:spLocks noGrp="1"/>
          </p:cNvSpPr>
          <p:nvPr>
            <p:ph type="subTitle" idx="1"/>
          </p:nvPr>
        </p:nvSpPr>
        <p:spPr>
          <a:xfrm flipH="1">
            <a:off x="1249387" y="1614298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7"/>
          <p:cNvSpPr txBox="1">
            <a:spLocks noGrp="1"/>
          </p:cNvSpPr>
          <p:nvPr>
            <p:ph type="subTitle" idx="2"/>
          </p:nvPr>
        </p:nvSpPr>
        <p:spPr>
          <a:xfrm flipH="1">
            <a:off x="1249387" y="4035999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7"/>
          <p:cNvSpPr txBox="1">
            <a:spLocks noGrp="1"/>
          </p:cNvSpPr>
          <p:nvPr>
            <p:ph type="subTitle" idx="3"/>
          </p:nvPr>
        </p:nvSpPr>
        <p:spPr>
          <a:xfrm flipH="1">
            <a:off x="5234863" y="1614298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7"/>
          <p:cNvSpPr txBox="1">
            <a:spLocks noGrp="1"/>
          </p:cNvSpPr>
          <p:nvPr>
            <p:ph type="subTitle" idx="4"/>
          </p:nvPr>
        </p:nvSpPr>
        <p:spPr>
          <a:xfrm flipH="1">
            <a:off x="5234863" y="4035999"/>
            <a:ext cx="2659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7"/>
          <p:cNvSpPr txBox="1">
            <a:spLocks noGrp="1"/>
          </p:cNvSpPr>
          <p:nvPr>
            <p:ph type="subTitle" idx="5"/>
          </p:nvPr>
        </p:nvSpPr>
        <p:spPr>
          <a:xfrm flipH="1">
            <a:off x="865638" y="12650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78" name="Google Shape;78;p107"/>
          <p:cNvSpPr txBox="1">
            <a:spLocks noGrp="1"/>
          </p:cNvSpPr>
          <p:nvPr>
            <p:ph type="subTitle" idx="6"/>
          </p:nvPr>
        </p:nvSpPr>
        <p:spPr>
          <a:xfrm flipH="1">
            <a:off x="865637" y="36868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79" name="Google Shape;79;p107"/>
          <p:cNvSpPr txBox="1">
            <a:spLocks noGrp="1"/>
          </p:cNvSpPr>
          <p:nvPr>
            <p:ph type="subTitle" idx="7"/>
          </p:nvPr>
        </p:nvSpPr>
        <p:spPr>
          <a:xfrm flipH="1">
            <a:off x="4851163" y="12650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80" name="Google Shape;80;p107"/>
          <p:cNvSpPr txBox="1">
            <a:spLocks noGrp="1"/>
          </p:cNvSpPr>
          <p:nvPr>
            <p:ph type="subTitle" idx="8"/>
          </p:nvPr>
        </p:nvSpPr>
        <p:spPr>
          <a:xfrm flipH="1">
            <a:off x="4851163" y="3686803"/>
            <a:ext cx="3427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8"/>
          <p:cNvSpPr txBox="1">
            <a:spLocks noGrp="1"/>
          </p:cNvSpPr>
          <p:nvPr>
            <p:ph type="ctrTitle"/>
          </p:nvPr>
        </p:nvSpPr>
        <p:spPr>
          <a:xfrm>
            <a:off x="3225142" y="3958199"/>
            <a:ext cx="26934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08"/>
          <p:cNvSpPr txBox="1">
            <a:spLocks noGrp="1"/>
          </p:cNvSpPr>
          <p:nvPr>
            <p:ph type="subTitle" idx="1"/>
          </p:nvPr>
        </p:nvSpPr>
        <p:spPr>
          <a:xfrm>
            <a:off x="1839300" y="1650813"/>
            <a:ext cx="54651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9"/>
          <p:cNvSpPr txBox="1">
            <a:spLocks noGrp="1"/>
          </p:cNvSpPr>
          <p:nvPr>
            <p:ph type="body" idx="1"/>
          </p:nvPr>
        </p:nvSpPr>
        <p:spPr>
          <a:xfrm>
            <a:off x="732525" y="1371800"/>
            <a:ext cx="76746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3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09"/>
          <p:cNvSpPr txBox="1">
            <a:spLocks noGrp="1"/>
          </p:cNvSpPr>
          <p:nvPr>
            <p:ph type="ctrTitle"/>
          </p:nvPr>
        </p:nvSpPr>
        <p:spPr>
          <a:xfrm>
            <a:off x="4379400" y="817880"/>
            <a:ext cx="40515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solidFill>
          <a:schemeClr val="l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10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89" name="Google Shape;89;p110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110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91" name="Google Shape;91;p110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10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10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10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95;p110"/>
          <p:cNvSpPr txBox="1">
            <a:spLocks noGrp="1"/>
          </p:cNvSpPr>
          <p:nvPr>
            <p:ph type="subTitle" idx="1"/>
          </p:nvPr>
        </p:nvSpPr>
        <p:spPr>
          <a:xfrm>
            <a:off x="713229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6" name="Google Shape;96;p110"/>
          <p:cNvSpPr txBox="1">
            <a:spLocks noGrp="1"/>
          </p:cNvSpPr>
          <p:nvPr>
            <p:ph type="subTitle" idx="2"/>
          </p:nvPr>
        </p:nvSpPr>
        <p:spPr>
          <a:xfrm>
            <a:off x="713229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97" name="Google Shape;97;p110"/>
          <p:cNvSpPr txBox="1">
            <a:spLocks noGrp="1"/>
          </p:cNvSpPr>
          <p:nvPr>
            <p:ph type="subTitle" idx="3"/>
          </p:nvPr>
        </p:nvSpPr>
        <p:spPr>
          <a:xfrm>
            <a:off x="3517325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8" name="Google Shape;98;p110"/>
          <p:cNvSpPr txBox="1">
            <a:spLocks noGrp="1"/>
          </p:cNvSpPr>
          <p:nvPr>
            <p:ph type="subTitle" idx="4"/>
          </p:nvPr>
        </p:nvSpPr>
        <p:spPr>
          <a:xfrm>
            <a:off x="3517325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99" name="Google Shape;99;p110"/>
          <p:cNvSpPr txBox="1">
            <a:spLocks noGrp="1"/>
          </p:cNvSpPr>
          <p:nvPr>
            <p:ph type="subTitle" idx="5"/>
          </p:nvPr>
        </p:nvSpPr>
        <p:spPr>
          <a:xfrm>
            <a:off x="6277192" y="3123800"/>
            <a:ext cx="21540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0" name="Google Shape;100;p110"/>
          <p:cNvSpPr txBox="1">
            <a:spLocks noGrp="1"/>
          </p:cNvSpPr>
          <p:nvPr>
            <p:ph type="subTitle" idx="6"/>
          </p:nvPr>
        </p:nvSpPr>
        <p:spPr>
          <a:xfrm>
            <a:off x="6277192" y="2707975"/>
            <a:ext cx="21540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01" name="Google Shape;101;p110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1"/>
          <p:cNvSpPr txBox="1">
            <a:spLocks noGrp="1"/>
          </p:cNvSpPr>
          <p:nvPr>
            <p:ph type="title"/>
          </p:nvPr>
        </p:nvSpPr>
        <p:spPr>
          <a:xfrm>
            <a:off x="445050" y="1698150"/>
            <a:ext cx="35292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2"/>
          <p:cNvSpPr txBox="1">
            <a:spLocks noGrp="1"/>
          </p:cNvSpPr>
          <p:nvPr>
            <p:ph type="subTitle" idx="1"/>
          </p:nvPr>
        </p:nvSpPr>
        <p:spPr>
          <a:xfrm>
            <a:off x="3963471" y="19241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6" name="Google Shape;106;p112"/>
          <p:cNvSpPr txBox="1">
            <a:spLocks noGrp="1"/>
          </p:cNvSpPr>
          <p:nvPr>
            <p:ph type="subTitle" idx="2"/>
          </p:nvPr>
        </p:nvSpPr>
        <p:spPr>
          <a:xfrm>
            <a:off x="6578344" y="19241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7" name="Google Shape;107;p112"/>
          <p:cNvSpPr txBox="1">
            <a:spLocks noGrp="1"/>
          </p:cNvSpPr>
          <p:nvPr>
            <p:ph type="subTitle" idx="3"/>
          </p:nvPr>
        </p:nvSpPr>
        <p:spPr>
          <a:xfrm>
            <a:off x="3963471" y="31782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8" name="Google Shape;108;p112"/>
          <p:cNvSpPr txBox="1">
            <a:spLocks noGrp="1"/>
          </p:cNvSpPr>
          <p:nvPr>
            <p:ph type="subTitle" idx="4"/>
          </p:nvPr>
        </p:nvSpPr>
        <p:spPr>
          <a:xfrm>
            <a:off x="6578346" y="3178275"/>
            <a:ext cx="1842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9" name="Google Shape;109;p112"/>
          <p:cNvSpPr txBox="1">
            <a:spLocks noGrp="1"/>
          </p:cNvSpPr>
          <p:nvPr>
            <p:ph type="subTitle" idx="5"/>
          </p:nvPr>
        </p:nvSpPr>
        <p:spPr>
          <a:xfrm>
            <a:off x="3428912" y="20681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0" name="Google Shape;110;p112"/>
          <p:cNvSpPr txBox="1">
            <a:spLocks noGrp="1"/>
          </p:cNvSpPr>
          <p:nvPr>
            <p:ph type="subTitle" idx="6"/>
          </p:nvPr>
        </p:nvSpPr>
        <p:spPr>
          <a:xfrm>
            <a:off x="6043938" y="20681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1" name="Google Shape;111;p112"/>
          <p:cNvSpPr txBox="1">
            <a:spLocks noGrp="1"/>
          </p:cNvSpPr>
          <p:nvPr>
            <p:ph type="subTitle" idx="7"/>
          </p:nvPr>
        </p:nvSpPr>
        <p:spPr>
          <a:xfrm>
            <a:off x="3428912" y="33222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marR="45720"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marR="45720"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marR="45720"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marR="45720"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marR="45720"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marR="45720"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marR="45720"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marR="45720"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2" name="Google Shape;112;p112"/>
          <p:cNvSpPr txBox="1">
            <a:spLocks noGrp="1"/>
          </p:cNvSpPr>
          <p:nvPr>
            <p:ph type="subTitle" idx="8"/>
          </p:nvPr>
        </p:nvSpPr>
        <p:spPr>
          <a:xfrm>
            <a:off x="6043938" y="3322275"/>
            <a:ext cx="468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13" name="Google Shape;113;p112"/>
          <p:cNvSpPr txBox="1">
            <a:spLocks noGrp="1"/>
          </p:cNvSpPr>
          <p:nvPr>
            <p:ph type="ctrTitle"/>
          </p:nvPr>
        </p:nvSpPr>
        <p:spPr>
          <a:xfrm>
            <a:off x="4572000" y="81256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CUSTOM_1_1_1">
    <p:bg>
      <p:bgPr>
        <a:solidFill>
          <a:schemeClr val="lt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3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16" name="Google Shape;116;p113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" name="Google Shape;117;p113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18" name="Google Shape;118;p113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13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13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13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" name="Google Shape;122;p113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13"/>
          <p:cNvSpPr txBox="1">
            <a:spLocks noGrp="1"/>
          </p:cNvSpPr>
          <p:nvPr>
            <p:ph type="subTitle" idx="1"/>
          </p:nvPr>
        </p:nvSpPr>
        <p:spPr>
          <a:xfrm>
            <a:off x="1493613" y="2243000"/>
            <a:ext cx="240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4" name="Google Shape;124;p113"/>
          <p:cNvSpPr txBox="1">
            <a:spLocks noGrp="1"/>
          </p:cNvSpPr>
          <p:nvPr>
            <p:ph type="subTitle" idx="2"/>
          </p:nvPr>
        </p:nvSpPr>
        <p:spPr>
          <a:xfrm>
            <a:off x="5249788" y="2243000"/>
            <a:ext cx="234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5" name="Google Shape;125;p113"/>
          <p:cNvSpPr txBox="1">
            <a:spLocks noGrp="1"/>
          </p:cNvSpPr>
          <p:nvPr>
            <p:ph type="subTitle" idx="3"/>
          </p:nvPr>
        </p:nvSpPr>
        <p:spPr>
          <a:xfrm>
            <a:off x="1493613" y="3837023"/>
            <a:ext cx="2400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26" name="Google Shape;126;p113"/>
          <p:cNvSpPr txBox="1">
            <a:spLocks noGrp="1"/>
          </p:cNvSpPr>
          <p:nvPr>
            <p:ph type="subTitle" idx="4"/>
          </p:nvPr>
        </p:nvSpPr>
        <p:spPr>
          <a:xfrm>
            <a:off x="5305299" y="3837023"/>
            <a:ext cx="2345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14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29" name="Google Shape;129;p114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114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31" name="Google Shape;131;p114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14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14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14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114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14"/>
          <p:cNvSpPr txBox="1">
            <a:spLocks noGrp="1"/>
          </p:cNvSpPr>
          <p:nvPr>
            <p:ph type="subTitle" idx="1"/>
          </p:nvPr>
        </p:nvSpPr>
        <p:spPr>
          <a:xfrm>
            <a:off x="1422938" y="3611417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14"/>
          <p:cNvSpPr txBox="1">
            <a:spLocks noGrp="1"/>
          </p:cNvSpPr>
          <p:nvPr>
            <p:ph type="title" idx="2"/>
          </p:nvPr>
        </p:nvSpPr>
        <p:spPr>
          <a:xfrm>
            <a:off x="838838" y="3021996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" name="Google Shape;138;p114"/>
          <p:cNvSpPr txBox="1">
            <a:spLocks noGrp="1"/>
          </p:cNvSpPr>
          <p:nvPr>
            <p:ph type="subTitle" idx="3"/>
          </p:nvPr>
        </p:nvSpPr>
        <p:spPr>
          <a:xfrm>
            <a:off x="1422938" y="2170775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14"/>
          <p:cNvSpPr txBox="1">
            <a:spLocks noGrp="1"/>
          </p:cNvSpPr>
          <p:nvPr>
            <p:ph type="title" idx="4"/>
          </p:nvPr>
        </p:nvSpPr>
        <p:spPr>
          <a:xfrm>
            <a:off x="838838" y="1582000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114"/>
          <p:cNvSpPr txBox="1">
            <a:spLocks noGrp="1"/>
          </p:cNvSpPr>
          <p:nvPr>
            <p:ph type="subTitle" idx="5"/>
          </p:nvPr>
        </p:nvSpPr>
        <p:spPr>
          <a:xfrm>
            <a:off x="5465650" y="3611417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14"/>
          <p:cNvSpPr txBox="1">
            <a:spLocks noGrp="1"/>
          </p:cNvSpPr>
          <p:nvPr>
            <p:ph type="title" idx="6"/>
          </p:nvPr>
        </p:nvSpPr>
        <p:spPr>
          <a:xfrm>
            <a:off x="4881550" y="3021996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114"/>
          <p:cNvSpPr txBox="1">
            <a:spLocks noGrp="1"/>
          </p:cNvSpPr>
          <p:nvPr>
            <p:ph type="subTitle" idx="7"/>
          </p:nvPr>
        </p:nvSpPr>
        <p:spPr>
          <a:xfrm>
            <a:off x="5465650" y="2170775"/>
            <a:ext cx="2255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14"/>
          <p:cNvSpPr txBox="1">
            <a:spLocks noGrp="1"/>
          </p:cNvSpPr>
          <p:nvPr>
            <p:ph type="title" idx="8"/>
          </p:nvPr>
        </p:nvSpPr>
        <p:spPr>
          <a:xfrm>
            <a:off x="4881550" y="1582000"/>
            <a:ext cx="34236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7"/>
          <p:cNvSpPr txBox="1">
            <a:spLocks noGrp="1"/>
          </p:cNvSpPr>
          <p:nvPr>
            <p:ph type="title"/>
          </p:nvPr>
        </p:nvSpPr>
        <p:spPr>
          <a:xfrm>
            <a:off x="2144500" y="2240775"/>
            <a:ext cx="4854900" cy="11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  <a:highlight>
                  <a:schemeClr val="accent4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15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146" name="Google Shape;146;p115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115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148" name="Google Shape;148;p115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15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15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5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" name="Google Shape;152;p115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15"/>
          <p:cNvSpPr txBox="1">
            <a:spLocks noGrp="1"/>
          </p:cNvSpPr>
          <p:nvPr>
            <p:ph type="subTitle" idx="1"/>
          </p:nvPr>
        </p:nvSpPr>
        <p:spPr>
          <a:xfrm>
            <a:off x="720200" y="3701050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15"/>
          <p:cNvSpPr txBox="1">
            <a:spLocks noGrp="1"/>
          </p:cNvSpPr>
          <p:nvPr>
            <p:ph type="subTitle" idx="2"/>
          </p:nvPr>
        </p:nvSpPr>
        <p:spPr>
          <a:xfrm>
            <a:off x="3428875" y="3701052"/>
            <a:ext cx="2276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15"/>
          <p:cNvSpPr txBox="1">
            <a:spLocks noGrp="1"/>
          </p:cNvSpPr>
          <p:nvPr>
            <p:ph type="subTitle" idx="3"/>
          </p:nvPr>
        </p:nvSpPr>
        <p:spPr>
          <a:xfrm>
            <a:off x="6272500" y="3701050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15"/>
          <p:cNvSpPr txBox="1">
            <a:spLocks noGrp="1"/>
          </p:cNvSpPr>
          <p:nvPr>
            <p:ph type="subTitle" idx="4"/>
          </p:nvPr>
        </p:nvSpPr>
        <p:spPr>
          <a:xfrm>
            <a:off x="720200" y="2148679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15"/>
          <p:cNvSpPr txBox="1">
            <a:spLocks noGrp="1"/>
          </p:cNvSpPr>
          <p:nvPr>
            <p:ph type="subTitle" idx="5"/>
          </p:nvPr>
        </p:nvSpPr>
        <p:spPr>
          <a:xfrm>
            <a:off x="3428875" y="2148679"/>
            <a:ext cx="2276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15"/>
          <p:cNvSpPr txBox="1">
            <a:spLocks noGrp="1"/>
          </p:cNvSpPr>
          <p:nvPr>
            <p:ph type="subTitle" idx="6"/>
          </p:nvPr>
        </p:nvSpPr>
        <p:spPr>
          <a:xfrm>
            <a:off x="6272500" y="2148675"/>
            <a:ext cx="2151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l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16"/>
          <p:cNvGrpSpPr/>
          <p:nvPr/>
        </p:nvGrpSpPr>
        <p:grpSpPr>
          <a:xfrm>
            <a:off x="445050" y="393000"/>
            <a:ext cx="8254054" cy="4266544"/>
            <a:chOff x="279122" y="532095"/>
            <a:chExt cx="8585452" cy="4437845"/>
          </a:xfrm>
        </p:grpSpPr>
        <p:sp>
          <p:nvSpPr>
            <p:cNvPr id="161" name="Google Shape;161;p116"/>
            <p:cNvSpPr/>
            <p:nvPr/>
          </p:nvSpPr>
          <p:spPr>
            <a:xfrm>
              <a:off x="279174" y="537140"/>
              <a:ext cx="8585400" cy="44328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6666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116"/>
            <p:cNvGrpSpPr/>
            <p:nvPr/>
          </p:nvGrpSpPr>
          <p:grpSpPr>
            <a:xfrm>
              <a:off x="279122" y="532095"/>
              <a:ext cx="8585400" cy="414300"/>
              <a:chOff x="279122" y="532095"/>
              <a:chExt cx="8585400" cy="414300"/>
            </a:xfrm>
          </p:grpSpPr>
          <p:sp>
            <p:nvSpPr>
              <p:cNvPr id="163" name="Google Shape;163;p116"/>
              <p:cNvSpPr/>
              <p:nvPr/>
            </p:nvSpPr>
            <p:spPr>
              <a:xfrm>
                <a:off x="279122" y="532095"/>
                <a:ext cx="8585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16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16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16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7" name="Google Shape;167;p116"/>
          <p:cNvSpPr txBox="1">
            <a:spLocks noGrp="1"/>
          </p:cNvSpPr>
          <p:nvPr>
            <p:ph type="title"/>
          </p:nvPr>
        </p:nvSpPr>
        <p:spPr>
          <a:xfrm>
            <a:off x="2204275" y="1004250"/>
            <a:ext cx="473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16"/>
          <p:cNvSpPr txBox="1">
            <a:spLocks noGrp="1"/>
          </p:cNvSpPr>
          <p:nvPr>
            <p:ph type="subTitle" idx="1"/>
          </p:nvPr>
        </p:nvSpPr>
        <p:spPr>
          <a:xfrm flipH="1">
            <a:off x="2204275" y="2155375"/>
            <a:ext cx="47355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16"/>
          <p:cNvSpPr txBox="1"/>
          <p:nvPr/>
        </p:nvSpPr>
        <p:spPr>
          <a:xfrm>
            <a:off x="2194350" y="3689325"/>
            <a:ext cx="47553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2"/>
          <p:cNvSpPr txBox="1">
            <a:spLocks noGrp="1"/>
          </p:cNvSpPr>
          <p:nvPr>
            <p:ph type="subTitle" idx="1"/>
          </p:nvPr>
        </p:nvSpPr>
        <p:spPr>
          <a:xfrm>
            <a:off x="1901093" y="331230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62"/>
          <p:cNvSpPr txBox="1">
            <a:spLocks noGrp="1"/>
          </p:cNvSpPr>
          <p:nvPr>
            <p:ph type="subTitle" idx="2"/>
          </p:nvPr>
        </p:nvSpPr>
        <p:spPr>
          <a:xfrm>
            <a:off x="4956907" y="3310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62"/>
          <p:cNvSpPr txBox="1">
            <a:spLocks noGrp="1"/>
          </p:cNvSpPr>
          <p:nvPr>
            <p:ph type="subTitle" idx="3"/>
          </p:nvPr>
        </p:nvSpPr>
        <p:spPr>
          <a:xfrm>
            <a:off x="1590293" y="380607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62"/>
          <p:cNvSpPr txBox="1">
            <a:spLocks noGrp="1"/>
          </p:cNvSpPr>
          <p:nvPr>
            <p:ph type="subTitle" idx="4"/>
          </p:nvPr>
        </p:nvSpPr>
        <p:spPr>
          <a:xfrm>
            <a:off x="4646107" y="3804389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62"/>
          <p:cNvSpPr/>
          <p:nvPr/>
        </p:nvSpPr>
        <p:spPr>
          <a:xfrm>
            <a:off x="726810" y="4368257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2"/>
          <p:cNvSpPr/>
          <p:nvPr/>
        </p:nvSpPr>
        <p:spPr>
          <a:xfrm>
            <a:off x="8259838" y="1092453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2"/>
          <p:cNvSpPr/>
          <p:nvPr/>
        </p:nvSpPr>
        <p:spPr>
          <a:xfrm>
            <a:off x="8765262" y="1583204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2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2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2"/>
          <p:cNvSpPr/>
          <p:nvPr/>
        </p:nvSpPr>
        <p:spPr>
          <a:xfrm rot="10800000">
            <a:off x="8101787" y="-1145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3"/>
          <p:cNvSpPr txBox="1">
            <a:spLocks noGrp="1"/>
          </p:cNvSpPr>
          <p:nvPr>
            <p:ph type="ctrTitle"/>
          </p:nvPr>
        </p:nvSpPr>
        <p:spPr>
          <a:xfrm>
            <a:off x="4695509" y="1264742"/>
            <a:ext cx="36279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200"/>
              <a:buNone/>
              <a:defRPr sz="4500" b="1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63"/>
          <p:cNvSpPr txBox="1">
            <a:spLocks noGrp="1"/>
          </p:cNvSpPr>
          <p:nvPr>
            <p:ph type="subTitle" idx="1"/>
          </p:nvPr>
        </p:nvSpPr>
        <p:spPr>
          <a:xfrm>
            <a:off x="4695509" y="3093358"/>
            <a:ext cx="2367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63"/>
          <p:cNvSpPr/>
          <p:nvPr/>
        </p:nvSpPr>
        <p:spPr>
          <a:xfrm>
            <a:off x="8733530" y="36466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3"/>
          <p:cNvSpPr/>
          <p:nvPr/>
        </p:nvSpPr>
        <p:spPr>
          <a:xfrm>
            <a:off x="174357" y="340587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3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3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4"/>
          <p:cNvSpPr txBox="1">
            <a:spLocks noGrp="1"/>
          </p:cNvSpPr>
          <p:nvPr>
            <p:ph type="title"/>
          </p:nvPr>
        </p:nvSpPr>
        <p:spPr>
          <a:xfrm>
            <a:off x="708662" y="1552980"/>
            <a:ext cx="4586700" cy="10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64"/>
          <p:cNvSpPr txBox="1">
            <a:spLocks noGrp="1"/>
          </p:cNvSpPr>
          <p:nvPr>
            <p:ph type="body" idx="1"/>
          </p:nvPr>
        </p:nvSpPr>
        <p:spPr>
          <a:xfrm>
            <a:off x="708662" y="2691120"/>
            <a:ext cx="36954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64"/>
          <p:cNvSpPr/>
          <p:nvPr/>
        </p:nvSpPr>
        <p:spPr>
          <a:xfrm>
            <a:off x="8288393" y="1038708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4"/>
          <p:cNvSpPr/>
          <p:nvPr/>
        </p:nvSpPr>
        <p:spPr>
          <a:xfrm>
            <a:off x="174357" y="883845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4"/>
          <p:cNvSpPr/>
          <p:nvPr/>
        </p:nvSpPr>
        <p:spPr>
          <a:xfrm>
            <a:off x="250" y="3916295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4"/>
          <p:cNvSpPr/>
          <p:nvPr/>
        </p:nvSpPr>
        <p:spPr>
          <a:xfrm rot="-5400000">
            <a:off x="8304538" y="35125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5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65"/>
          <p:cNvSpPr txBox="1">
            <a:spLocks noGrp="1"/>
          </p:cNvSpPr>
          <p:nvPr>
            <p:ph type="body" idx="1"/>
          </p:nvPr>
        </p:nvSpPr>
        <p:spPr>
          <a:xfrm>
            <a:off x="730950" y="1278000"/>
            <a:ext cx="76821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4" name="Google Shape;204;p65"/>
          <p:cNvSpPr/>
          <p:nvPr/>
        </p:nvSpPr>
        <p:spPr>
          <a:xfrm>
            <a:off x="-68313" y="27882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5"/>
          <p:cNvSpPr/>
          <p:nvPr/>
        </p:nvSpPr>
        <p:spPr>
          <a:xfrm>
            <a:off x="8759715" y="9952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5"/>
          <p:cNvSpPr/>
          <p:nvPr/>
        </p:nvSpPr>
        <p:spPr>
          <a:xfrm rot="-5400000" flipH="1">
            <a:off x="8270882" y="424630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6"/>
          <p:cNvSpPr txBox="1">
            <a:spLocks noGrp="1"/>
          </p:cNvSpPr>
          <p:nvPr>
            <p:ph type="title"/>
          </p:nvPr>
        </p:nvSpPr>
        <p:spPr>
          <a:xfrm>
            <a:off x="795364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66"/>
          <p:cNvSpPr txBox="1">
            <a:spLocks noGrp="1"/>
          </p:cNvSpPr>
          <p:nvPr>
            <p:ph type="title" idx="2"/>
          </p:nvPr>
        </p:nvSpPr>
        <p:spPr>
          <a:xfrm>
            <a:off x="795371" y="1842253"/>
            <a:ext cx="87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1" name="Google Shape;211;p66"/>
          <p:cNvSpPr txBox="1">
            <a:spLocks noGrp="1"/>
          </p:cNvSpPr>
          <p:nvPr>
            <p:ph type="subTitle" idx="1"/>
          </p:nvPr>
        </p:nvSpPr>
        <p:spPr>
          <a:xfrm>
            <a:off x="795364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66"/>
          <p:cNvSpPr txBox="1">
            <a:spLocks noGrp="1"/>
          </p:cNvSpPr>
          <p:nvPr>
            <p:ph type="title" idx="3"/>
          </p:nvPr>
        </p:nvSpPr>
        <p:spPr>
          <a:xfrm>
            <a:off x="3403790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66"/>
          <p:cNvSpPr txBox="1">
            <a:spLocks noGrp="1"/>
          </p:cNvSpPr>
          <p:nvPr>
            <p:ph type="title" idx="4"/>
          </p:nvPr>
        </p:nvSpPr>
        <p:spPr>
          <a:xfrm>
            <a:off x="3403802" y="1842253"/>
            <a:ext cx="87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4" name="Google Shape;214;p66"/>
          <p:cNvSpPr txBox="1">
            <a:spLocks noGrp="1"/>
          </p:cNvSpPr>
          <p:nvPr>
            <p:ph type="subTitle" idx="5"/>
          </p:nvPr>
        </p:nvSpPr>
        <p:spPr>
          <a:xfrm>
            <a:off x="3403795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66"/>
          <p:cNvSpPr txBox="1">
            <a:spLocks noGrp="1"/>
          </p:cNvSpPr>
          <p:nvPr>
            <p:ph type="title" idx="6"/>
          </p:nvPr>
        </p:nvSpPr>
        <p:spPr>
          <a:xfrm>
            <a:off x="6012227" y="267130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66"/>
          <p:cNvSpPr txBox="1">
            <a:spLocks noGrp="1"/>
          </p:cNvSpPr>
          <p:nvPr>
            <p:ph type="title" idx="7"/>
          </p:nvPr>
        </p:nvSpPr>
        <p:spPr>
          <a:xfrm>
            <a:off x="6012233" y="1840603"/>
            <a:ext cx="878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7" name="Google Shape;217;p66"/>
          <p:cNvSpPr txBox="1">
            <a:spLocks noGrp="1"/>
          </p:cNvSpPr>
          <p:nvPr>
            <p:ph type="subTitle" idx="8"/>
          </p:nvPr>
        </p:nvSpPr>
        <p:spPr>
          <a:xfrm>
            <a:off x="6012227" y="320046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66"/>
          <p:cNvSpPr txBox="1">
            <a:spLocks noGrp="1"/>
          </p:cNvSpPr>
          <p:nvPr>
            <p:ph type="title" idx="9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66"/>
          <p:cNvSpPr/>
          <p:nvPr/>
        </p:nvSpPr>
        <p:spPr>
          <a:xfrm rot="5400000">
            <a:off x="542952" y="72655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6"/>
          <p:cNvSpPr/>
          <p:nvPr/>
        </p:nvSpPr>
        <p:spPr>
          <a:xfrm>
            <a:off x="8400538" y="1582753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6"/>
          <p:cNvSpPr/>
          <p:nvPr/>
        </p:nvSpPr>
        <p:spPr>
          <a:xfrm>
            <a:off x="8820762" y="223692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6"/>
          <p:cNvSpPr/>
          <p:nvPr/>
        </p:nvSpPr>
        <p:spPr>
          <a:xfrm rot="5400000">
            <a:off x="21560" y="-21553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6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7"/>
          <p:cNvSpPr txBox="1">
            <a:spLocks noGrp="1"/>
          </p:cNvSpPr>
          <p:nvPr>
            <p:ph type="title"/>
          </p:nvPr>
        </p:nvSpPr>
        <p:spPr>
          <a:xfrm>
            <a:off x="742552" y="2090511"/>
            <a:ext cx="36141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 idx="2"/>
          </p:nvPr>
        </p:nvSpPr>
        <p:spPr>
          <a:xfrm>
            <a:off x="730827" y="793039"/>
            <a:ext cx="15558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27" name="Google Shape;227;p67"/>
          <p:cNvSpPr txBox="1">
            <a:spLocks noGrp="1"/>
          </p:cNvSpPr>
          <p:nvPr>
            <p:ph type="subTitle" idx="1"/>
          </p:nvPr>
        </p:nvSpPr>
        <p:spPr>
          <a:xfrm>
            <a:off x="742552" y="3633461"/>
            <a:ext cx="2867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67"/>
          <p:cNvSpPr/>
          <p:nvPr/>
        </p:nvSpPr>
        <p:spPr>
          <a:xfrm>
            <a:off x="8680268" y="39721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7"/>
          <p:cNvSpPr/>
          <p:nvPr/>
        </p:nvSpPr>
        <p:spPr>
          <a:xfrm>
            <a:off x="172607" y="362979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7"/>
          <p:cNvSpPr/>
          <p:nvPr/>
        </p:nvSpPr>
        <p:spPr>
          <a:xfrm rot="10800000">
            <a:off x="8345901" y="-9255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7"/>
          <p:cNvSpPr/>
          <p:nvPr/>
        </p:nvSpPr>
        <p:spPr>
          <a:xfrm rot="5400000">
            <a:off x="-44370" y="4306218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98"/>
          <p:cNvGrpSpPr/>
          <p:nvPr/>
        </p:nvGrpSpPr>
        <p:grpSpPr>
          <a:xfrm>
            <a:off x="713225" y="613250"/>
            <a:ext cx="7717592" cy="3916979"/>
            <a:chOff x="279122" y="532095"/>
            <a:chExt cx="8027452" cy="4074245"/>
          </a:xfrm>
        </p:grpSpPr>
        <p:sp>
          <p:nvSpPr>
            <p:cNvPr id="15" name="Google Shape;15;p98"/>
            <p:cNvSpPr/>
            <p:nvPr/>
          </p:nvSpPr>
          <p:spPr>
            <a:xfrm>
              <a:off x="279174" y="537140"/>
              <a:ext cx="8027400" cy="4069200"/>
            </a:xfrm>
            <a:prstGeom prst="roundRect">
              <a:avLst>
                <a:gd name="adj" fmla="val 5570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dist="47625" dir="2940000" algn="bl" rotWithShape="0">
                <a:schemeClr val="accent5">
                  <a:alpha val="46666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6;p98"/>
            <p:cNvGrpSpPr/>
            <p:nvPr/>
          </p:nvGrpSpPr>
          <p:grpSpPr>
            <a:xfrm>
              <a:off x="279122" y="532095"/>
              <a:ext cx="8027400" cy="414300"/>
              <a:chOff x="279122" y="532095"/>
              <a:chExt cx="8027400" cy="414300"/>
            </a:xfrm>
          </p:grpSpPr>
          <p:sp>
            <p:nvSpPr>
              <p:cNvPr id="17" name="Google Shape;17;p98"/>
              <p:cNvSpPr/>
              <p:nvPr/>
            </p:nvSpPr>
            <p:spPr>
              <a:xfrm>
                <a:off x="279122" y="532095"/>
                <a:ext cx="8027400" cy="4143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98"/>
              <p:cNvSpPr/>
              <p:nvPr/>
            </p:nvSpPr>
            <p:spPr>
              <a:xfrm>
                <a:off x="558375" y="690638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98"/>
              <p:cNvSpPr/>
              <p:nvPr/>
            </p:nvSpPr>
            <p:spPr>
              <a:xfrm>
                <a:off x="772975" y="690638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98"/>
              <p:cNvSpPr/>
              <p:nvPr/>
            </p:nvSpPr>
            <p:spPr>
              <a:xfrm>
                <a:off x="987575" y="690638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Google Shape;21;p98"/>
          <p:cNvSpPr txBox="1">
            <a:spLocks noGrp="1"/>
          </p:cNvSpPr>
          <p:nvPr>
            <p:ph type="ctrTitle"/>
          </p:nvPr>
        </p:nvSpPr>
        <p:spPr>
          <a:xfrm>
            <a:off x="2720175" y="2687200"/>
            <a:ext cx="37038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2" name="Google Shape;22;p98"/>
          <p:cNvSpPr txBox="1">
            <a:spLocks noGrp="1"/>
          </p:cNvSpPr>
          <p:nvPr>
            <p:ph type="subTitle" idx="1"/>
          </p:nvPr>
        </p:nvSpPr>
        <p:spPr>
          <a:xfrm>
            <a:off x="3933800" y="3850938"/>
            <a:ext cx="1276200" cy="27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8"/>
          <p:cNvSpPr txBox="1">
            <a:spLocks noGrp="1"/>
          </p:cNvSpPr>
          <p:nvPr>
            <p:ph type="subTitle" idx="1"/>
          </p:nvPr>
        </p:nvSpPr>
        <p:spPr>
          <a:xfrm>
            <a:off x="3368923" y="1458168"/>
            <a:ext cx="32004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68"/>
          <p:cNvSpPr txBox="1">
            <a:spLocks noGrp="1"/>
          </p:cNvSpPr>
          <p:nvPr>
            <p:ph type="subTitle" idx="2"/>
          </p:nvPr>
        </p:nvSpPr>
        <p:spPr>
          <a:xfrm>
            <a:off x="3368923" y="2971741"/>
            <a:ext cx="32004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68"/>
          <p:cNvSpPr txBox="1">
            <a:spLocks noGrp="1"/>
          </p:cNvSpPr>
          <p:nvPr>
            <p:ph type="subTitle" idx="3"/>
          </p:nvPr>
        </p:nvSpPr>
        <p:spPr>
          <a:xfrm>
            <a:off x="3368935" y="2030735"/>
            <a:ext cx="384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6" name="Google Shape;236;p68"/>
          <p:cNvSpPr txBox="1">
            <a:spLocks noGrp="1"/>
          </p:cNvSpPr>
          <p:nvPr>
            <p:ph type="subTitle" idx="4"/>
          </p:nvPr>
        </p:nvSpPr>
        <p:spPr>
          <a:xfrm>
            <a:off x="3368923" y="3550941"/>
            <a:ext cx="3838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7" name="Google Shape;237;p68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8"/>
          <p:cNvSpPr/>
          <p:nvPr/>
        </p:nvSpPr>
        <p:spPr>
          <a:xfrm>
            <a:off x="606048" y="423625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8"/>
          <p:cNvSpPr/>
          <p:nvPr/>
        </p:nvSpPr>
        <p:spPr>
          <a:xfrm>
            <a:off x="8449151" y="1157227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8"/>
          <p:cNvSpPr/>
          <p:nvPr/>
        </p:nvSpPr>
        <p:spPr>
          <a:xfrm>
            <a:off x="8908287" y="1728128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8"/>
          <p:cNvSpPr/>
          <p:nvPr/>
        </p:nvSpPr>
        <p:spPr>
          <a:xfrm>
            <a:off x="-24001" y="4312021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8"/>
          <p:cNvSpPr/>
          <p:nvPr/>
        </p:nvSpPr>
        <p:spPr>
          <a:xfrm>
            <a:off x="8108666" y="436982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9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38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9"/>
          <p:cNvSpPr/>
          <p:nvPr/>
        </p:nvSpPr>
        <p:spPr>
          <a:xfrm>
            <a:off x="726810" y="435900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9"/>
          <p:cNvSpPr/>
          <p:nvPr/>
        </p:nvSpPr>
        <p:spPr>
          <a:xfrm>
            <a:off x="8183601" y="4278202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9"/>
          <p:cNvSpPr/>
          <p:nvPr/>
        </p:nvSpPr>
        <p:spPr>
          <a:xfrm>
            <a:off x="8642737" y="3948328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9"/>
          <p:cNvSpPr/>
          <p:nvPr/>
        </p:nvSpPr>
        <p:spPr>
          <a:xfrm>
            <a:off x="250" y="4278206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9"/>
          <p:cNvSpPr/>
          <p:nvPr/>
        </p:nvSpPr>
        <p:spPr>
          <a:xfrm rot="-5400000">
            <a:off x="8273616" y="41397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0"/>
          <p:cNvSpPr txBox="1">
            <a:spLocks noGrp="1"/>
          </p:cNvSpPr>
          <p:nvPr>
            <p:ph type="title"/>
          </p:nvPr>
        </p:nvSpPr>
        <p:spPr>
          <a:xfrm>
            <a:off x="4666900" y="744675"/>
            <a:ext cx="29388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0"/>
          <p:cNvSpPr txBox="1">
            <a:spLocks noGrp="1"/>
          </p:cNvSpPr>
          <p:nvPr>
            <p:ph type="body" idx="1"/>
          </p:nvPr>
        </p:nvSpPr>
        <p:spPr>
          <a:xfrm>
            <a:off x="4666900" y="1875225"/>
            <a:ext cx="3746400" cy="2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0"/>
          <p:cNvSpPr/>
          <p:nvPr/>
        </p:nvSpPr>
        <p:spPr>
          <a:xfrm>
            <a:off x="599162" y="37895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0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0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0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0"/>
          <p:cNvSpPr/>
          <p:nvPr/>
        </p:nvSpPr>
        <p:spPr>
          <a:xfrm rot="3930918">
            <a:off x="-220865" y="96219"/>
            <a:ext cx="830214" cy="873318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1"/>
          <p:cNvSpPr txBox="1">
            <a:spLocks noGrp="1"/>
          </p:cNvSpPr>
          <p:nvPr>
            <p:ph type="title"/>
          </p:nvPr>
        </p:nvSpPr>
        <p:spPr>
          <a:xfrm>
            <a:off x="1443450" y="1399200"/>
            <a:ext cx="6257100" cy="23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60" name="Google Shape;260;p71"/>
          <p:cNvSpPr/>
          <p:nvPr/>
        </p:nvSpPr>
        <p:spPr>
          <a:xfrm>
            <a:off x="8299701" y="1570604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71"/>
          <p:cNvSpPr/>
          <p:nvPr/>
        </p:nvSpPr>
        <p:spPr>
          <a:xfrm>
            <a:off x="7969687" y="4046917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1"/>
          <p:cNvSpPr/>
          <p:nvPr/>
        </p:nvSpPr>
        <p:spPr>
          <a:xfrm>
            <a:off x="250" y="4296708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71"/>
          <p:cNvSpPr/>
          <p:nvPr/>
        </p:nvSpPr>
        <p:spPr>
          <a:xfrm>
            <a:off x="8108666" y="4388324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71"/>
          <p:cNvSpPr/>
          <p:nvPr/>
        </p:nvSpPr>
        <p:spPr>
          <a:xfrm rot="-9925256">
            <a:off x="149920" y="-149662"/>
            <a:ext cx="959019" cy="1460817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2"/>
          <p:cNvSpPr/>
          <p:nvPr/>
        </p:nvSpPr>
        <p:spPr>
          <a:xfrm rot="1415800">
            <a:off x="-206642" y="-894581"/>
            <a:ext cx="3843536" cy="3113485"/>
          </a:xfrm>
          <a:custGeom>
            <a:avLst/>
            <a:gdLst/>
            <a:ahLst/>
            <a:cxnLst/>
            <a:rect l="l" t="t" r="r" b="b"/>
            <a:pathLst>
              <a:path w="174192" h="145830" extrusionOk="0">
                <a:moveTo>
                  <a:pt x="123428" y="0"/>
                </a:moveTo>
                <a:cubicBezTo>
                  <a:pt x="122540" y="0"/>
                  <a:pt x="121648" y="28"/>
                  <a:pt x="120754" y="85"/>
                </a:cubicBezTo>
                <a:cubicBezTo>
                  <a:pt x="118686" y="218"/>
                  <a:pt x="116551" y="485"/>
                  <a:pt x="114516" y="952"/>
                </a:cubicBezTo>
                <a:cubicBezTo>
                  <a:pt x="99672" y="4121"/>
                  <a:pt x="86796" y="15329"/>
                  <a:pt x="81459" y="29706"/>
                </a:cubicBezTo>
                <a:cubicBezTo>
                  <a:pt x="78324" y="38145"/>
                  <a:pt x="77456" y="47852"/>
                  <a:pt x="71452" y="54557"/>
                </a:cubicBezTo>
                <a:cubicBezTo>
                  <a:pt x="64880" y="61918"/>
                  <a:pt x="54445" y="63270"/>
                  <a:pt x="44341" y="63270"/>
                </a:cubicBezTo>
                <a:cubicBezTo>
                  <a:pt x="42495" y="63270"/>
                  <a:pt x="40660" y="63225"/>
                  <a:pt x="38862" y="63163"/>
                </a:cubicBezTo>
                <a:cubicBezTo>
                  <a:pt x="37175" y="63110"/>
                  <a:pt x="35456" y="63071"/>
                  <a:pt x="33726" y="63071"/>
                </a:cubicBezTo>
                <a:cubicBezTo>
                  <a:pt x="23548" y="63071"/>
                  <a:pt x="12982" y="64405"/>
                  <a:pt x="6339" y="71903"/>
                </a:cubicBezTo>
                <a:cubicBezTo>
                  <a:pt x="1569" y="77373"/>
                  <a:pt x="1" y="85146"/>
                  <a:pt x="401" y="92518"/>
                </a:cubicBezTo>
                <a:cubicBezTo>
                  <a:pt x="1435" y="111965"/>
                  <a:pt x="14978" y="129344"/>
                  <a:pt x="32191" y="138017"/>
                </a:cubicBezTo>
                <a:cubicBezTo>
                  <a:pt x="43108" y="143507"/>
                  <a:pt x="55243" y="145830"/>
                  <a:pt x="67460" y="145830"/>
                </a:cubicBezTo>
                <a:cubicBezTo>
                  <a:pt x="74540" y="145830"/>
                  <a:pt x="81649" y="145049"/>
                  <a:pt x="88564" y="143654"/>
                </a:cubicBezTo>
                <a:cubicBezTo>
                  <a:pt x="115016" y="138317"/>
                  <a:pt x="140101" y="123707"/>
                  <a:pt x="155245" y="101124"/>
                </a:cubicBezTo>
                <a:cubicBezTo>
                  <a:pt x="170389" y="78508"/>
                  <a:pt x="174192" y="47719"/>
                  <a:pt x="162083" y="23301"/>
                </a:cubicBezTo>
                <a:lnTo>
                  <a:pt x="161083" y="21634"/>
                </a:lnTo>
                <a:cubicBezTo>
                  <a:pt x="153011" y="8328"/>
                  <a:pt x="138742" y="0"/>
                  <a:pt x="123428" y="0"/>
                </a:cubicBezTo>
                <a:close/>
              </a:path>
            </a:pathLst>
          </a:custGeom>
          <a:solidFill>
            <a:srgbClr val="F3F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2"/>
          <p:cNvSpPr txBox="1">
            <a:spLocks noGrp="1"/>
          </p:cNvSpPr>
          <p:nvPr>
            <p:ph type="title"/>
          </p:nvPr>
        </p:nvSpPr>
        <p:spPr>
          <a:xfrm>
            <a:off x="648861" y="457200"/>
            <a:ext cx="44169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72"/>
          <p:cNvSpPr/>
          <p:nvPr/>
        </p:nvSpPr>
        <p:spPr>
          <a:xfrm>
            <a:off x="8263763" y="4364625"/>
            <a:ext cx="298828" cy="298594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2"/>
          <p:cNvSpPr/>
          <p:nvPr/>
        </p:nvSpPr>
        <p:spPr>
          <a:xfrm rot="-5400000">
            <a:off x="8304538" y="35125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2"/>
          <p:cNvSpPr/>
          <p:nvPr/>
        </p:nvSpPr>
        <p:spPr>
          <a:xfrm>
            <a:off x="8610675" y="3721950"/>
            <a:ext cx="542578" cy="579705"/>
          </a:xfrm>
          <a:custGeom>
            <a:avLst/>
            <a:gdLst/>
            <a:ahLst/>
            <a:cxnLst/>
            <a:rect l="l" t="t" r="r" b="b"/>
            <a:pathLst>
              <a:path w="80831" h="86362" extrusionOk="0">
                <a:moveTo>
                  <a:pt x="40355" y="17949"/>
                </a:moveTo>
                <a:cubicBezTo>
                  <a:pt x="45091" y="33470"/>
                  <a:pt x="56673" y="40156"/>
                  <a:pt x="65826" y="43101"/>
                </a:cubicBezTo>
                <a:cubicBezTo>
                  <a:pt x="56673" y="46046"/>
                  <a:pt x="45091" y="52732"/>
                  <a:pt x="40355" y="68253"/>
                </a:cubicBezTo>
                <a:cubicBezTo>
                  <a:pt x="35619" y="52732"/>
                  <a:pt x="24038" y="46046"/>
                  <a:pt x="14885" y="43101"/>
                </a:cubicBezTo>
                <a:cubicBezTo>
                  <a:pt x="23998" y="40156"/>
                  <a:pt x="35619" y="33470"/>
                  <a:pt x="40355" y="17949"/>
                </a:cubicBezTo>
                <a:close/>
                <a:moveTo>
                  <a:pt x="40355" y="0"/>
                </a:moveTo>
                <a:cubicBezTo>
                  <a:pt x="39201" y="0"/>
                  <a:pt x="38206" y="955"/>
                  <a:pt x="38206" y="2109"/>
                </a:cubicBezTo>
                <a:cubicBezTo>
                  <a:pt x="38206" y="39679"/>
                  <a:pt x="5890" y="40992"/>
                  <a:pt x="2308" y="40992"/>
                </a:cubicBezTo>
                <a:cubicBezTo>
                  <a:pt x="1791" y="40992"/>
                  <a:pt x="1314" y="41151"/>
                  <a:pt x="995" y="41470"/>
                </a:cubicBezTo>
                <a:cubicBezTo>
                  <a:pt x="677" y="41629"/>
                  <a:pt x="518" y="41947"/>
                  <a:pt x="319" y="42106"/>
                </a:cubicBezTo>
                <a:cubicBezTo>
                  <a:pt x="0" y="42783"/>
                  <a:pt x="0" y="43579"/>
                  <a:pt x="319" y="44255"/>
                </a:cubicBezTo>
                <a:cubicBezTo>
                  <a:pt x="677" y="44892"/>
                  <a:pt x="1473" y="45370"/>
                  <a:pt x="2308" y="45370"/>
                </a:cubicBezTo>
                <a:lnTo>
                  <a:pt x="2468" y="45370"/>
                </a:lnTo>
                <a:cubicBezTo>
                  <a:pt x="6209" y="45370"/>
                  <a:pt x="38365" y="46683"/>
                  <a:pt x="38365" y="84252"/>
                </a:cubicBezTo>
                <a:cubicBezTo>
                  <a:pt x="38365" y="85406"/>
                  <a:pt x="39360" y="86361"/>
                  <a:pt x="40515" y="86361"/>
                </a:cubicBezTo>
                <a:cubicBezTo>
                  <a:pt x="41669" y="86361"/>
                  <a:pt x="42624" y="85406"/>
                  <a:pt x="42624" y="84252"/>
                </a:cubicBezTo>
                <a:cubicBezTo>
                  <a:pt x="42624" y="46842"/>
                  <a:pt x="74821" y="45370"/>
                  <a:pt x="78562" y="45370"/>
                </a:cubicBezTo>
                <a:cubicBezTo>
                  <a:pt x="79357" y="45370"/>
                  <a:pt x="80034" y="44892"/>
                  <a:pt x="80512" y="44255"/>
                </a:cubicBezTo>
                <a:cubicBezTo>
                  <a:pt x="80830" y="43579"/>
                  <a:pt x="80830" y="42783"/>
                  <a:pt x="80352" y="42106"/>
                </a:cubicBezTo>
                <a:cubicBezTo>
                  <a:pt x="80034" y="41470"/>
                  <a:pt x="79198" y="41151"/>
                  <a:pt x="78562" y="40992"/>
                </a:cubicBezTo>
                <a:cubicBezTo>
                  <a:pt x="74821" y="40992"/>
                  <a:pt x="42465" y="39679"/>
                  <a:pt x="42465" y="2109"/>
                </a:cubicBezTo>
                <a:cubicBezTo>
                  <a:pt x="42465" y="955"/>
                  <a:pt x="41510" y="0"/>
                  <a:pt x="40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3"/>
          <p:cNvSpPr txBox="1">
            <a:spLocks noGrp="1"/>
          </p:cNvSpPr>
          <p:nvPr>
            <p:ph type="title" hasCustomPrompt="1"/>
          </p:nvPr>
        </p:nvSpPr>
        <p:spPr>
          <a:xfrm>
            <a:off x="1284000" y="1772475"/>
            <a:ext cx="65760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3" name="Google Shape;273;p73"/>
          <p:cNvSpPr txBox="1">
            <a:spLocks noGrp="1"/>
          </p:cNvSpPr>
          <p:nvPr>
            <p:ph type="subTitle" idx="1"/>
          </p:nvPr>
        </p:nvSpPr>
        <p:spPr>
          <a:xfrm>
            <a:off x="1850650" y="3036525"/>
            <a:ext cx="55092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4" name="Google Shape;274;p73"/>
          <p:cNvSpPr/>
          <p:nvPr/>
        </p:nvSpPr>
        <p:spPr>
          <a:xfrm>
            <a:off x="215187" y="3845025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3"/>
          <p:cNvSpPr/>
          <p:nvPr/>
        </p:nvSpPr>
        <p:spPr>
          <a:xfrm>
            <a:off x="8765415" y="732177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3"/>
          <p:cNvSpPr/>
          <p:nvPr/>
        </p:nvSpPr>
        <p:spPr>
          <a:xfrm>
            <a:off x="250" y="446821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3"/>
          <p:cNvSpPr/>
          <p:nvPr/>
        </p:nvSpPr>
        <p:spPr>
          <a:xfrm>
            <a:off x="8185242" y="3706199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3"/>
          <p:cNvSpPr/>
          <p:nvPr/>
        </p:nvSpPr>
        <p:spPr>
          <a:xfrm rot="5617160">
            <a:off x="35915" y="-54593"/>
            <a:ext cx="830177" cy="873280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5"/>
          <p:cNvSpPr txBox="1">
            <a:spLocks noGrp="1"/>
          </p:cNvSpPr>
          <p:nvPr>
            <p:ph type="title"/>
          </p:nvPr>
        </p:nvSpPr>
        <p:spPr>
          <a:xfrm>
            <a:off x="2642562" y="1235300"/>
            <a:ext cx="57687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2" name="Google Shape;282;p75"/>
          <p:cNvSpPr txBox="1">
            <a:spLocks noGrp="1"/>
          </p:cNvSpPr>
          <p:nvPr>
            <p:ph type="subTitle" idx="1"/>
          </p:nvPr>
        </p:nvSpPr>
        <p:spPr>
          <a:xfrm>
            <a:off x="4106562" y="3340475"/>
            <a:ext cx="43047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3" name="Google Shape;283;p75"/>
          <p:cNvSpPr/>
          <p:nvPr/>
        </p:nvSpPr>
        <p:spPr>
          <a:xfrm>
            <a:off x="599162" y="37895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6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289" name="Google Shape;289;p76"/>
          <p:cNvSpPr/>
          <p:nvPr/>
        </p:nvSpPr>
        <p:spPr>
          <a:xfrm>
            <a:off x="-74203" y="1277530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6"/>
          <p:cNvSpPr/>
          <p:nvPr/>
        </p:nvSpPr>
        <p:spPr>
          <a:xfrm>
            <a:off x="8553731" y="1089540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6"/>
          <p:cNvSpPr/>
          <p:nvPr/>
        </p:nvSpPr>
        <p:spPr>
          <a:xfrm>
            <a:off x="250" y="3902198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6"/>
          <p:cNvSpPr/>
          <p:nvPr/>
        </p:nvSpPr>
        <p:spPr>
          <a:xfrm rot="-5400000">
            <a:off x="8256516" y="12694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4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7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38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77"/>
          <p:cNvSpPr/>
          <p:nvPr/>
        </p:nvSpPr>
        <p:spPr>
          <a:xfrm>
            <a:off x="8743826" y="3645602"/>
            <a:ext cx="250933" cy="251351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7"/>
          <p:cNvSpPr/>
          <p:nvPr/>
        </p:nvSpPr>
        <p:spPr>
          <a:xfrm>
            <a:off x="342776" y="1207488"/>
            <a:ext cx="461647" cy="493436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7"/>
          <p:cNvSpPr/>
          <p:nvPr/>
        </p:nvSpPr>
        <p:spPr>
          <a:xfrm rot="3527470">
            <a:off x="-111262" y="3672"/>
            <a:ext cx="811811" cy="124204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7"/>
          <p:cNvSpPr/>
          <p:nvPr/>
        </p:nvSpPr>
        <p:spPr>
          <a:xfrm>
            <a:off x="8150051" y="4261325"/>
            <a:ext cx="1006747" cy="906718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9"/>
          <p:cNvSpPr txBox="1">
            <a:spLocks noGrp="1"/>
          </p:cNvSpPr>
          <p:nvPr>
            <p:ph type="ctrTitle"/>
          </p:nvPr>
        </p:nvSpPr>
        <p:spPr>
          <a:xfrm flipH="1">
            <a:off x="2474500" y="3214700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25" name="Google Shape;25;p99"/>
          <p:cNvSpPr txBox="1">
            <a:spLocks noGrp="1"/>
          </p:cNvSpPr>
          <p:nvPr>
            <p:ph type="subTitle" idx="1"/>
          </p:nvPr>
        </p:nvSpPr>
        <p:spPr>
          <a:xfrm flipH="1">
            <a:off x="2474500" y="3744825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9"/>
          <p:cNvSpPr txBox="1">
            <a:spLocks noGrp="1"/>
          </p:cNvSpPr>
          <p:nvPr>
            <p:ph type="title" idx="2"/>
          </p:nvPr>
        </p:nvSpPr>
        <p:spPr>
          <a:xfrm flipH="1">
            <a:off x="4041613" y="17901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8"/>
          <p:cNvSpPr/>
          <p:nvPr/>
        </p:nvSpPr>
        <p:spPr>
          <a:xfrm>
            <a:off x="485141" y="441034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8"/>
          <p:cNvSpPr/>
          <p:nvPr/>
        </p:nvSpPr>
        <p:spPr>
          <a:xfrm>
            <a:off x="260515" y="663261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8"/>
          <p:cNvSpPr/>
          <p:nvPr/>
        </p:nvSpPr>
        <p:spPr>
          <a:xfrm>
            <a:off x="8915512" y="3160021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8"/>
          <p:cNvSpPr/>
          <p:nvPr/>
        </p:nvSpPr>
        <p:spPr>
          <a:xfrm>
            <a:off x="-20444" y="3910454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8"/>
          <p:cNvSpPr/>
          <p:nvPr/>
        </p:nvSpPr>
        <p:spPr>
          <a:xfrm>
            <a:off x="8128956" y="441908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5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9"/>
          <p:cNvSpPr/>
          <p:nvPr/>
        </p:nvSpPr>
        <p:spPr>
          <a:xfrm>
            <a:off x="271287" y="3905006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9"/>
          <p:cNvSpPr/>
          <p:nvPr/>
        </p:nvSpPr>
        <p:spPr>
          <a:xfrm>
            <a:off x="8746790" y="428558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9"/>
          <p:cNvSpPr/>
          <p:nvPr/>
        </p:nvSpPr>
        <p:spPr>
          <a:xfrm>
            <a:off x="250" y="4461746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9"/>
          <p:cNvSpPr/>
          <p:nvPr/>
        </p:nvSpPr>
        <p:spPr>
          <a:xfrm>
            <a:off x="8185242" y="3699730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9"/>
          <p:cNvSpPr/>
          <p:nvPr/>
        </p:nvSpPr>
        <p:spPr>
          <a:xfrm rot="4934223">
            <a:off x="8539969" y="939954"/>
            <a:ext cx="249574" cy="249574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9"/>
          <p:cNvSpPr/>
          <p:nvPr/>
        </p:nvSpPr>
        <p:spPr>
          <a:xfrm rot="4934223">
            <a:off x="-46645" y="17303"/>
            <a:ext cx="830228" cy="873333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5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0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2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80"/>
          <p:cNvSpPr/>
          <p:nvPr/>
        </p:nvSpPr>
        <p:spPr>
          <a:xfrm>
            <a:off x="200427" y="2970917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0"/>
          <p:cNvSpPr/>
          <p:nvPr/>
        </p:nvSpPr>
        <p:spPr>
          <a:xfrm>
            <a:off x="8183605" y="4357488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80"/>
          <p:cNvSpPr/>
          <p:nvPr/>
        </p:nvSpPr>
        <p:spPr>
          <a:xfrm>
            <a:off x="8703479" y="397003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0"/>
          <p:cNvSpPr/>
          <p:nvPr/>
        </p:nvSpPr>
        <p:spPr>
          <a:xfrm>
            <a:off x="-8" y="4286292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0"/>
          <p:cNvSpPr/>
          <p:nvPr/>
        </p:nvSpPr>
        <p:spPr>
          <a:xfrm rot="-6000105">
            <a:off x="8253354" y="-18581"/>
            <a:ext cx="1035545" cy="781667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4751837" y="797880"/>
            <a:ext cx="15546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title" idx="2"/>
          </p:nvPr>
        </p:nvSpPr>
        <p:spPr>
          <a:xfrm>
            <a:off x="4751837" y="2096328"/>
            <a:ext cx="3612000" cy="1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ubTitle" idx="1"/>
          </p:nvPr>
        </p:nvSpPr>
        <p:spPr>
          <a:xfrm>
            <a:off x="4751837" y="3632520"/>
            <a:ext cx="2871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1"/>
          <p:cNvSpPr/>
          <p:nvPr/>
        </p:nvSpPr>
        <p:spPr>
          <a:xfrm>
            <a:off x="8647431" y="3732840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1"/>
          <p:cNvSpPr/>
          <p:nvPr/>
        </p:nvSpPr>
        <p:spPr>
          <a:xfrm>
            <a:off x="250" y="3902198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1"/>
          <p:cNvSpPr/>
          <p:nvPr/>
        </p:nvSpPr>
        <p:spPr>
          <a:xfrm rot="10800000">
            <a:off x="-18511" y="-1850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1"/>
          <p:cNvSpPr/>
          <p:nvPr/>
        </p:nvSpPr>
        <p:spPr>
          <a:xfrm flipH="1">
            <a:off x="7883248" y="4312558"/>
            <a:ext cx="1260754" cy="840179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2"/>
          <p:cNvSpPr txBox="1">
            <a:spLocks noGrp="1"/>
          </p:cNvSpPr>
          <p:nvPr>
            <p:ph type="title"/>
          </p:nvPr>
        </p:nvSpPr>
        <p:spPr>
          <a:xfrm>
            <a:off x="1275636" y="1673400"/>
            <a:ext cx="24954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body" idx="1"/>
          </p:nvPr>
        </p:nvSpPr>
        <p:spPr>
          <a:xfrm>
            <a:off x="1275636" y="2359200"/>
            <a:ext cx="24954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82"/>
          <p:cNvSpPr/>
          <p:nvPr/>
        </p:nvSpPr>
        <p:spPr>
          <a:xfrm>
            <a:off x="481260" y="3970482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2"/>
          <p:cNvSpPr/>
          <p:nvPr/>
        </p:nvSpPr>
        <p:spPr>
          <a:xfrm>
            <a:off x="8262666" y="391498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2"/>
          <p:cNvSpPr/>
          <p:nvPr/>
        </p:nvSpPr>
        <p:spPr>
          <a:xfrm>
            <a:off x="8721812" y="3442929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82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2"/>
          <p:cNvSpPr/>
          <p:nvPr/>
        </p:nvSpPr>
        <p:spPr>
          <a:xfrm rot="-5400000">
            <a:off x="8273616" y="8332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3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83"/>
          <p:cNvSpPr txBox="1">
            <a:spLocks noGrp="1"/>
          </p:cNvSpPr>
          <p:nvPr>
            <p:ph type="body" idx="1"/>
          </p:nvPr>
        </p:nvSpPr>
        <p:spPr>
          <a:xfrm>
            <a:off x="1904850" y="4165378"/>
            <a:ext cx="5334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83"/>
          <p:cNvSpPr/>
          <p:nvPr/>
        </p:nvSpPr>
        <p:spPr>
          <a:xfrm>
            <a:off x="8733530" y="3646634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3"/>
          <p:cNvSpPr/>
          <p:nvPr/>
        </p:nvSpPr>
        <p:spPr>
          <a:xfrm>
            <a:off x="47482" y="1214346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83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3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4"/>
          <p:cNvSpPr txBox="1">
            <a:spLocks noGrp="1"/>
          </p:cNvSpPr>
          <p:nvPr>
            <p:ph type="title"/>
          </p:nvPr>
        </p:nvSpPr>
        <p:spPr>
          <a:xfrm>
            <a:off x="5020279" y="1681903"/>
            <a:ext cx="24897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84"/>
          <p:cNvSpPr txBox="1">
            <a:spLocks noGrp="1"/>
          </p:cNvSpPr>
          <p:nvPr>
            <p:ph type="body" idx="1"/>
          </p:nvPr>
        </p:nvSpPr>
        <p:spPr>
          <a:xfrm>
            <a:off x="5020275" y="2368300"/>
            <a:ext cx="2577300" cy="10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84"/>
          <p:cNvSpPr/>
          <p:nvPr/>
        </p:nvSpPr>
        <p:spPr>
          <a:xfrm>
            <a:off x="229137" y="44136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4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4"/>
          <p:cNvSpPr/>
          <p:nvPr/>
        </p:nvSpPr>
        <p:spPr>
          <a:xfrm rot="-5400000">
            <a:off x="8307563" y="4286062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4"/>
          <p:cNvSpPr/>
          <p:nvPr/>
        </p:nvSpPr>
        <p:spPr>
          <a:xfrm>
            <a:off x="-48058" y="-111002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4"/>
          <p:cNvSpPr/>
          <p:nvPr/>
        </p:nvSpPr>
        <p:spPr>
          <a:xfrm>
            <a:off x="1019862" y="366099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5"/>
          <p:cNvSpPr txBox="1">
            <a:spLocks noGrp="1"/>
          </p:cNvSpPr>
          <p:nvPr>
            <p:ph type="title"/>
          </p:nvPr>
        </p:nvSpPr>
        <p:spPr>
          <a:xfrm>
            <a:off x="1646550" y="1441375"/>
            <a:ext cx="58509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10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4" name="Google Shape;354;p8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5"/>
          <p:cNvSpPr/>
          <p:nvPr/>
        </p:nvSpPr>
        <p:spPr>
          <a:xfrm>
            <a:off x="250" y="4458964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5"/>
          <p:cNvSpPr txBox="1">
            <a:spLocks noGrp="1"/>
          </p:cNvSpPr>
          <p:nvPr>
            <p:ph type="subTitle" idx="1"/>
          </p:nvPr>
        </p:nvSpPr>
        <p:spPr>
          <a:xfrm>
            <a:off x="2007600" y="3003126"/>
            <a:ext cx="51288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85"/>
          <p:cNvSpPr/>
          <p:nvPr/>
        </p:nvSpPr>
        <p:spPr>
          <a:xfrm rot="5025936">
            <a:off x="106061" y="-191090"/>
            <a:ext cx="807341" cy="1235203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7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6"/>
          <p:cNvSpPr txBox="1">
            <a:spLocks noGrp="1"/>
          </p:cNvSpPr>
          <p:nvPr>
            <p:ph type="subTitle" idx="1"/>
          </p:nvPr>
        </p:nvSpPr>
        <p:spPr>
          <a:xfrm>
            <a:off x="1810419" y="2587224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86"/>
          <p:cNvSpPr txBox="1">
            <a:spLocks noGrp="1"/>
          </p:cNvSpPr>
          <p:nvPr>
            <p:ph type="subTitle" idx="2"/>
          </p:nvPr>
        </p:nvSpPr>
        <p:spPr>
          <a:xfrm>
            <a:off x="5047581" y="2587224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1900"/>
              <a:buNone/>
              <a:defRPr sz="19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86"/>
          <p:cNvSpPr txBox="1">
            <a:spLocks noGrp="1"/>
          </p:cNvSpPr>
          <p:nvPr>
            <p:ph type="subTitle" idx="3"/>
          </p:nvPr>
        </p:nvSpPr>
        <p:spPr>
          <a:xfrm>
            <a:off x="1581819" y="3080186"/>
            <a:ext cx="27432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3" name="Google Shape;363;p86"/>
          <p:cNvSpPr txBox="1">
            <a:spLocks noGrp="1"/>
          </p:cNvSpPr>
          <p:nvPr>
            <p:ph type="subTitle" idx="4"/>
          </p:nvPr>
        </p:nvSpPr>
        <p:spPr>
          <a:xfrm>
            <a:off x="4818981" y="3080186"/>
            <a:ext cx="27432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4" name="Google Shape;364;p86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86"/>
          <p:cNvSpPr/>
          <p:nvPr/>
        </p:nvSpPr>
        <p:spPr>
          <a:xfrm>
            <a:off x="606037" y="418242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6"/>
          <p:cNvSpPr/>
          <p:nvPr/>
        </p:nvSpPr>
        <p:spPr>
          <a:xfrm>
            <a:off x="8183415" y="57150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6"/>
          <p:cNvSpPr/>
          <p:nvPr/>
        </p:nvSpPr>
        <p:spPr>
          <a:xfrm rot="-4994852">
            <a:off x="8016939" y="-195686"/>
            <a:ext cx="958992" cy="1460776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6"/>
          <p:cNvSpPr/>
          <p:nvPr/>
        </p:nvSpPr>
        <p:spPr>
          <a:xfrm>
            <a:off x="250" y="4287457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8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7"/>
          <p:cNvSpPr txBox="1">
            <a:spLocks noGrp="1"/>
          </p:cNvSpPr>
          <p:nvPr>
            <p:ph type="subTitle" idx="1"/>
          </p:nvPr>
        </p:nvSpPr>
        <p:spPr>
          <a:xfrm>
            <a:off x="1529288" y="1249427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87"/>
          <p:cNvSpPr txBox="1">
            <a:spLocks noGrp="1"/>
          </p:cNvSpPr>
          <p:nvPr>
            <p:ph type="subTitle" idx="2"/>
          </p:nvPr>
        </p:nvSpPr>
        <p:spPr>
          <a:xfrm>
            <a:off x="1529288" y="2945491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87"/>
          <p:cNvSpPr txBox="1">
            <a:spLocks noGrp="1"/>
          </p:cNvSpPr>
          <p:nvPr>
            <p:ph type="subTitle" idx="3"/>
          </p:nvPr>
        </p:nvSpPr>
        <p:spPr>
          <a:xfrm>
            <a:off x="1422843" y="1709933"/>
            <a:ext cx="24690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3" name="Google Shape;373;p87"/>
          <p:cNvSpPr txBox="1">
            <a:spLocks noGrp="1"/>
          </p:cNvSpPr>
          <p:nvPr>
            <p:ph type="subTitle" idx="4"/>
          </p:nvPr>
        </p:nvSpPr>
        <p:spPr>
          <a:xfrm>
            <a:off x="1422843" y="3405997"/>
            <a:ext cx="24690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4" name="Google Shape;374;p87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87"/>
          <p:cNvSpPr/>
          <p:nvPr/>
        </p:nvSpPr>
        <p:spPr>
          <a:xfrm>
            <a:off x="599162" y="378027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87"/>
          <p:cNvSpPr/>
          <p:nvPr/>
        </p:nvSpPr>
        <p:spPr>
          <a:xfrm>
            <a:off x="8376890" y="741425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7"/>
          <p:cNvSpPr/>
          <p:nvPr/>
        </p:nvSpPr>
        <p:spPr>
          <a:xfrm>
            <a:off x="250" y="4449713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87"/>
          <p:cNvSpPr/>
          <p:nvPr/>
        </p:nvSpPr>
        <p:spPr>
          <a:xfrm>
            <a:off x="8185242" y="3687697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7"/>
          <p:cNvSpPr/>
          <p:nvPr/>
        </p:nvSpPr>
        <p:spPr>
          <a:xfrm rot="10800000">
            <a:off x="-27762" y="-37006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0"/>
          <p:cNvSpPr txBox="1">
            <a:spLocks noGrp="1"/>
          </p:cNvSpPr>
          <p:nvPr>
            <p:ph type="ctrTitle"/>
          </p:nvPr>
        </p:nvSpPr>
        <p:spPr>
          <a:xfrm>
            <a:off x="827400" y="1491650"/>
            <a:ext cx="28614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100"/>
          <p:cNvSpPr txBox="1">
            <a:spLocks noGrp="1"/>
          </p:cNvSpPr>
          <p:nvPr>
            <p:ph type="subTitle" idx="1"/>
          </p:nvPr>
        </p:nvSpPr>
        <p:spPr>
          <a:xfrm>
            <a:off x="1402950" y="2977050"/>
            <a:ext cx="2736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0" name="Google Shape;30;p100"/>
          <p:cNvSpPr txBox="1">
            <a:spLocks noGrp="1"/>
          </p:cNvSpPr>
          <p:nvPr>
            <p:ph type="subTitle" idx="2"/>
          </p:nvPr>
        </p:nvSpPr>
        <p:spPr>
          <a:xfrm>
            <a:off x="1402950" y="3642075"/>
            <a:ext cx="2736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26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8"/>
          <p:cNvSpPr txBox="1">
            <a:spLocks noGrp="1"/>
          </p:cNvSpPr>
          <p:nvPr>
            <p:ph type="subTitle" idx="1"/>
          </p:nvPr>
        </p:nvSpPr>
        <p:spPr>
          <a:xfrm>
            <a:off x="1625900" y="134452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88"/>
          <p:cNvSpPr txBox="1">
            <a:spLocks noGrp="1"/>
          </p:cNvSpPr>
          <p:nvPr>
            <p:ph type="subTitle" idx="2"/>
          </p:nvPr>
        </p:nvSpPr>
        <p:spPr>
          <a:xfrm>
            <a:off x="4774900" y="134452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None/>
              <a:defRPr sz="2000">
                <a:solidFill>
                  <a:srgbClr val="A685E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88"/>
          <p:cNvSpPr txBox="1">
            <a:spLocks noGrp="1"/>
          </p:cNvSpPr>
          <p:nvPr>
            <p:ph type="subTitle" idx="3"/>
          </p:nvPr>
        </p:nvSpPr>
        <p:spPr>
          <a:xfrm>
            <a:off x="1625900" y="2007712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4" name="Google Shape;384;p88"/>
          <p:cNvSpPr txBox="1">
            <a:spLocks noGrp="1"/>
          </p:cNvSpPr>
          <p:nvPr>
            <p:ph type="subTitle" idx="4"/>
          </p:nvPr>
        </p:nvSpPr>
        <p:spPr>
          <a:xfrm>
            <a:off x="4774900" y="2007712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 sz="14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5" name="Google Shape;385;p88"/>
          <p:cNvSpPr txBox="1">
            <a:spLocks noGrp="1"/>
          </p:cNvSpPr>
          <p:nvPr>
            <p:ph type="title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88"/>
          <p:cNvSpPr/>
          <p:nvPr/>
        </p:nvSpPr>
        <p:spPr>
          <a:xfrm>
            <a:off x="8707025" y="1643623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88"/>
          <p:cNvSpPr/>
          <p:nvPr/>
        </p:nvSpPr>
        <p:spPr>
          <a:xfrm>
            <a:off x="450965" y="359995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88"/>
          <p:cNvSpPr/>
          <p:nvPr/>
        </p:nvSpPr>
        <p:spPr>
          <a:xfrm flipH="1">
            <a:off x="-12" y="4366794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88"/>
          <p:cNvSpPr/>
          <p:nvPr/>
        </p:nvSpPr>
        <p:spPr>
          <a:xfrm rot="-5400000">
            <a:off x="8307563" y="4286062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88"/>
          <p:cNvSpPr/>
          <p:nvPr/>
        </p:nvSpPr>
        <p:spPr>
          <a:xfrm>
            <a:off x="8337440" y="1152850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9"/>
          <p:cNvSpPr txBox="1">
            <a:spLocks noGrp="1"/>
          </p:cNvSpPr>
          <p:nvPr>
            <p:ph type="title"/>
          </p:nvPr>
        </p:nvSpPr>
        <p:spPr>
          <a:xfrm>
            <a:off x="7452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89"/>
          <p:cNvSpPr txBox="1">
            <a:spLocks noGrp="1"/>
          </p:cNvSpPr>
          <p:nvPr>
            <p:ph type="subTitle" idx="1"/>
          </p:nvPr>
        </p:nvSpPr>
        <p:spPr>
          <a:xfrm>
            <a:off x="7452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89"/>
          <p:cNvSpPr txBox="1">
            <a:spLocks noGrp="1"/>
          </p:cNvSpPr>
          <p:nvPr>
            <p:ph type="title" idx="2"/>
          </p:nvPr>
        </p:nvSpPr>
        <p:spPr>
          <a:xfrm>
            <a:off x="34290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89"/>
          <p:cNvSpPr txBox="1">
            <a:spLocks noGrp="1"/>
          </p:cNvSpPr>
          <p:nvPr>
            <p:ph type="subTitle" idx="3"/>
          </p:nvPr>
        </p:nvSpPr>
        <p:spPr>
          <a:xfrm>
            <a:off x="34290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89"/>
          <p:cNvSpPr txBox="1">
            <a:spLocks noGrp="1"/>
          </p:cNvSpPr>
          <p:nvPr>
            <p:ph type="title" idx="4"/>
          </p:nvPr>
        </p:nvSpPr>
        <p:spPr>
          <a:xfrm>
            <a:off x="6112800" y="2659346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89"/>
          <p:cNvSpPr txBox="1">
            <a:spLocks noGrp="1"/>
          </p:cNvSpPr>
          <p:nvPr>
            <p:ph type="subTitle" idx="5"/>
          </p:nvPr>
        </p:nvSpPr>
        <p:spPr>
          <a:xfrm>
            <a:off x="6112800" y="3155920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89"/>
          <p:cNvSpPr txBox="1">
            <a:spLocks noGrp="1"/>
          </p:cNvSpPr>
          <p:nvPr>
            <p:ph type="title" idx="6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89"/>
          <p:cNvSpPr/>
          <p:nvPr/>
        </p:nvSpPr>
        <p:spPr>
          <a:xfrm>
            <a:off x="726810" y="4368281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9"/>
          <p:cNvSpPr/>
          <p:nvPr/>
        </p:nvSpPr>
        <p:spPr>
          <a:xfrm>
            <a:off x="8233097" y="549006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9"/>
          <p:cNvSpPr/>
          <p:nvPr/>
        </p:nvSpPr>
        <p:spPr>
          <a:xfrm>
            <a:off x="8649306" y="3658841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9"/>
          <p:cNvSpPr/>
          <p:nvPr/>
        </p:nvSpPr>
        <p:spPr>
          <a:xfrm>
            <a:off x="250" y="3911449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9"/>
          <p:cNvSpPr/>
          <p:nvPr/>
        </p:nvSpPr>
        <p:spPr>
          <a:xfrm>
            <a:off x="8108666" y="4379097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0"/>
          <p:cNvSpPr txBox="1">
            <a:spLocks noGrp="1"/>
          </p:cNvSpPr>
          <p:nvPr>
            <p:ph type="title"/>
          </p:nvPr>
        </p:nvSpPr>
        <p:spPr>
          <a:xfrm>
            <a:off x="1642346" y="185108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6" name="Google Shape;406;p90"/>
          <p:cNvSpPr txBox="1">
            <a:spLocks noGrp="1"/>
          </p:cNvSpPr>
          <p:nvPr>
            <p:ph type="subTitle" idx="1"/>
          </p:nvPr>
        </p:nvSpPr>
        <p:spPr>
          <a:xfrm>
            <a:off x="1642346" y="2239189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90"/>
          <p:cNvSpPr txBox="1">
            <a:spLocks noGrp="1"/>
          </p:cNvSpPr>
          <p:nvPr>
            <p:ph type="title" idx="2"/>
          </p:nvPr>
        </p:nvSpPr>
        <p:spPr>
          <a:xfrm>
            <a:off x="5215654" y="1851080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8" name="Google Shape;408;p90"/>
          <p:cNvSpPr txBox="1">
            <a:spLocks noGrp="1"/>
          </p:cNvSpPr>
          <p:nvPr>
            <p:ph type="subTitle" idx="3"/>
          </p:nvPr>
        </p:nvSpPr>
        <p:spPr>
          <a:xfrm>
            <a:off x="5215654" y="2239189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90"/>
          <p:cNvSpPr txBox="1">
            <a:spLocks noGrp="1"/>
          </p:cNvSpPr>
          <p:nvPr>
            <p:ph type="title" idx="4"/>
          </p:nvPr>
        </p:nvSpPr>
        <p:spPr>
          <a:xfrm>
            <a:off x="1642346" y="3773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90"/>
          <p:cNvSpPr txBox="1">
            <a:spLocks noGrp="1"/>
          </p:cNvSpPr>
          <p:nvPr>
            <p:ph type="subTitle" idx="5"/>
          </p:nvPr>
        </p:nvSpPr>
        <p:spPr>
          <a:xfrm>
            <a:off x="1642346" y="4158814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90"/>
          <p:cNvSpPr txBox="1">
            <a:spLocks noGrp="1"/>
          </p:cNvSpPr>
          <p:nvPr>
            <p:ph type="title" idx="6"/>
          </p:nvPr>
        </p:nvSpPr>
        <p:spPr>
          <a:xfrm>
            <a:off x="5215654" y="377373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2" name="Google Shape;412;p90"/>
          <p:cNvSpPr txBox="1">
            <a:spLocks noGrp="1"/>
          </p:cNvSpPr>
          <p:nvPr>
            <p:ph type="subTitle" idx="7"/>
          </p:nvPr>
        </p:nvSpPr>
        <p:spPr>
          <a:xfrm>
            <a:off x="5215654" y="4158806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90"/>
          <p:cNvSpPr txBox="1">
            <a:spLocks noGrp="1"/>
          </p:cNvSpPr>
          <p:nvPr>
            <p:ph type="title" idx="8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90"/>
          <p:cNvSpPr/>
          <p:nvPr/>
        </p:nvSpPr>
        <p:spPr>
          <a:xfrm>
            <a:off x="8613255" y="1241409"/>
            <a:ext cx="249568" cy="249984"/>
          </a:xfrm>
          <a:custGeom>
            <a:avLst/>
            <a:gdLst/>
            <a:ahLst/>
            <a:cxnLst/>
            <a:rect l="l" t="t" r="r" b="b"/>
            <a:pathLst>
              <a:path w="7799" h="7812" extrusionOk="0">
                <a:moveTo>
                  <a:pt x="3893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3" y="7061"/>
                </a:cubicBezTo>
                <a:cubicBezTo>
                  <a:pt x="2155" y="7061"/>
                  <a:pt x="738" y="5644"/>
                  <a:pt x="738" y="3906"/>
                </a:cubicBezTo>
                <a:cubicBezTo>
                  <a:pt x="738" y="2168"/>
                  <a:pt x="2155" y="751"/>
                  <a:pt x="3893" y="751"/>
                </a:cubicBezTo>
                <a:close/>
                <a:moveTo>
                  <a:pt x="3893" y="1"/>
                </a:moveTo>
                <a:cubicBezTo>
                  <a:pt x="1750" y="1"/>
                  <a:pt x="0" y="1751"/>
                  <a:pt x="0" y="3906"/>
                </a:cubicBezTo>
                <a:cubicBezTo>
                  <a:pt x="0" y="6061"/>
                  <a:pt x="1750" y="7811"/>
                  <a:pt x="3893" y="7811"/>
                </a:cubicBezTo>
                <a:cubicBezTo>
                  <a:pt x="6048" y="7811"/>
                  <a:pt x="7799" y="6061"/>
                  <a:pt x="7799" y="3906"/>
                </a:cubicBezTo>
                <a:cubicBezTo>
                  <a:pt x="7799" y="1751"/>
                  <a:pt x="6048" y="1"/>
                  <a:pt x="3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90"/>
          <p:cNvSpPr/>
          <p:nvPr/>
        </p:nvSpPr>
        <p:spPr>
          <a:xfrm>
            <a:off x="348457" y="3155871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1"/>
                </a:moveTo>
                <a:cubicBezTo>
                  <a:pt x="8001" y="5942"/>
                  <a:pt x="10061" y="7132"/>
                  <a:pt x="11680" y="7656"/>
                </a:cubicBezTo>
                <a:cubicBezTo>
                  <a:pt x="10061" y="8180"/>
                  <a:pt x="8001" y="9359"/>
                  <a:pt x="7156" y="12121"/>
                </a:cubicBezTo>
                <a:cubicBezTo>
                  <a:pt x="6323" y="9371"/>
                  <a:pt x="4263" y="8180"/>
                  <a:pt x="2632" y="7656"/>
                </a:cubicBezTo>
                <a:cubicBezTo>
                  <a:pt x="4263" y="7132"/>
                  <a:pt x="6323" y="5942"/>
                  <a:pt x="7156" y="3191"/>
                </a:cubicBezTo>
                <a:close/>
                <a:moveTo>
                  <a:pt x="7156" y="0"/>
                </a:moveTo>
                <a:cubicBezTo>
                  <a:pt x="6954" y="0"/>
                  <a:pt x="6787" y="179"/>
                  <a:pt x="6787" y="381"/>
                </a:cubicBezTo>
                <a:cubicBezTo>
                  <a:pt x="6787" y="7049"/>
                  <a:pt x="1036" y="7275"/>
                  <a:pt x="405" y="7275"/>
                </a:cubicBezTo>
                <a:cubicBezTo>
                  <a:pt x="322" y="7275"/>
                  <a:pt x="227" y="7311"/>
                  <a:pt x="167" y="7358"/>
                </a:cubicBezTo>
                <a:cubicBezTo>
                  <a:pt x="119" y="7394"/>
                  <a:pt x="84" y="7454"/>
                  <a:pt x="60" y="7477"/>
                </a:cubicBezTo>
                <a:cubicBezTo>
                  <a:pt x="0" y="7597"/>
                  <a:pt x="0" y="7739"/>
                  <a:pt x="60" y="7858"/>
                </a:cubicBezTo>
                <a:cubicBezTo>
                  <a:pt x="119" y="7978"/>
                  <a:pt x="262" y="8061"/>
                  <a:pt x="405" y="8061"/>
                </a:cubicBezTo>
                <a:lnTo>
                  <a:pt x="429" y="8061"/>
                </a:lnTo>
                <a:cubicBezTo>
                  <a:pt x="1096" y="8061"/>
                  <a:pt x="6811" y="8287"/>
                  <a:pt x="6811" y="14955"/>
                </a:cubicBezTo>
                <a:cubicBezTo>
                  <a:pt x="6811" y="15157"/>
                  <a:pt x="6989" y="15336"/>
                  <a:pt x="7192" y="15336"/>
                </a:cubicBezTo>
                <a:cubicBezTo>
                  <a:pt x="7394" y="15336"/>
                  <a:pt x="7561" y="15157"/>
                  <a:pt x="7561" y="14955"/>
                </a:cubicBezTo>
                <a:cubicBezTo>
                  <a:pt x="7561" y="8323"/>
                  <a:pt x="13276" y="8061"/>
                  <a:pt x="13943" y="8061"/>
                </a:cubicBezTo>
                <a:cubicBezTo>
                  <a:pt x="14085" y="8061"/>
                  <a:pt x="14205" y="7978"/>
                  <a:pt x="14288" y="7858"/>
                </a:cubicBezTo>
                <a:cubicBezTo>
                  <a:pt x="14347" y="7739"/>
                  <a:pt x="14347" y="7597"/>
                  <a:pt x="14264" y="7477"/>
                </a:cubicBezTo>
                <a:cubicBezTo>
                  <a:pt x="14205" y="7370"/>
                  <a:pt x="14062" y="7311"/>
                  <a:pt x="13943" y="7275"/>
                </a:cubicBezTo>
                <a:cubicBezTo>
                  <a:pt x="13276" y="7275"/>
                  <a:pt x="7537" y="7049"/>
                  <a:pt x="7537" y="381"/>
                </a:cubicBezTo>
                <a:cubicBezTo>
                  <a:pt x="7537" y="179"/>
                  <a:pt x="7358" y="0"/>
                  <a:pt x="7156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90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90"/>
          <p:cNvSpPr/>
          <p:nvPr/>
        </p:nvSpPr>
        <p:spPr>
          <a:xfrm>
            <a:off x="8251162" y="4356426"/>
            <a:ext cx="893088" cy="804352"/>
          </a:xfrm>
          <a:custGeom>
            <a:avLst/>
            <a:gdLst/>
            <a:ahLst/>
            <a:cxnLst/>
            <a:rect l="l" t="t" r="r" b="b"/>
            <a:pathLst>
              <a:path w="27909" h="25136" extrusionOk="0">
                <a:moveTo>
                  <a:pt x="27909" y="1"/>
                </a:moveTo>
                <a:cubicBezTo>
                  <a:pt x="24373" y="1263"/>
                  <a:pt x="21206" y="3097"/>
                  <a:pt x="18598" y="5406"/>
                </a:cubicBezTo>
                <a:cubicBezTo>
                  <a:pt x="15765" y="7907"/>
                  <a:pt x="13669" y="10919"/>
                  <a:pt x="12550" y="14050"/>
                </a:cubicBezTo>
                <a:cubicBezTo>
                  <a:pt x="7573" y="16289"/>
                  <a:pt x="3239" y="20611"/>
                  <a:pt x="1" y="25135"/>
                </a:cubicBezTo>
                <a:lnTo>
                  <a:pt x="918" y="25135"/>
                </a:lnTo>
                <a:cubicBezTo>
                  <a:pt x="3906" y="21063"/>
                  <a:pt x="7799" y="17194"/>
                  <a:pt x="12240" y="15015"/>
                </a:cubicBezTo>
                <a:lnTo>
                  <a:pt x="12240" y="15015"/>
                </a:lnTo>
                <a:cubicBezTo>
                  <a:pt x="12169" y="15265"/>
                  <a:pt x="12109" y="15503"/>
                  <a:pt x="12050" y="15753"/>
                </a:cubicBezTo>
                <a:cubicBezTo>
                  <a:pt x="11216" y="19218"/>
                  <a:pt x="11657" y="22468"/>
                  <a:pt x="13252" y="25135"/>
                </a:cubicBezTo>
                <a:lnTo>
                  <a:pt x="14133" y="25135"/>
                </a:lnTo>
                <a:cubicBezTo>
                  <a:pt x="12455" y="22563"/>
                  <a:pt x="11955" y="19361"/>
                  <a:pt x="12776" y="15920"/>
                </a:cubicBezTo>
                <a:cubicBezTo>
                  <a:pt x="12871" y="15479"/>
                  <a:pt x="13002" y="15039"/>
                  <a:pt x="13145" y="14598"/>
                </a:cubicBezTo>
                <a:cubicBezTo>
                  <a:pt x="13395" y="14491"/>
                  <a:pt x="13645" y="14396"/>
                  <a:pt x="13895" y="14300"/>
                </a:cubicBezTo>
                <a:cubicBezTo>
                  <a:pt x="15756" y="13587"/>
                  <a:pt x="17588" y="13231"/>
                  <a:pt x="19385" y="13231"/>
                </a:cubicBezTo>
                <a:cubicBezTo>
                  <a:pt x="21970" y="13231"/>
                  <a:pt x="24481" y="13968"/>
                  <a:pt x="26897" y="15443"/>
                </a:cubicBezTo>
                <a:cubicBezTo>
                  <a:pt x="27254" y="15670"/>
                  <a:pt x="27588" y="15896"/>
                  <a:pt x="27909" y="16134"/>
                </a:cubicBezTo>
                <a:lnTo>
                  <a:pt x="27909" y="15217"/>
                </a:lnTo>
                <a:cubicBezTo>
                  <a:pt x="27707" y="15086"/>
                  <a:pt x="27492" y="14943"/>
                  <a:pt x="27278" y="14812"/>
                </a:cubicBezTo>
                <a:cubicBezTo>
                  <a:pt x="24738" y="13257"/>
                  <a:pt x="22094" y="12480"/>
                  <a:pt x="19374" y="12480"/>
                </a:cubicBezTo>
                <a:cubicBezTo>
                  <a:pt x="17490" y="12480"/>
                  <a:pt x="15570" y="12853"/>
                  <a:pt x="13622" y="13598"/>
                </a:cubicBezTo>
                <a:cubicBezTo>
                  <a:pt x="13586" y="13622"/>
                  <a:pt x="13538" y="13634"/>
                  <a:pt x="13502" y="13646"/>
                </a:cubicBezTo>
                <a:cubicBezTo>
                  <a:pt x="14622" y="10871"/>
                  <a:pt x="16550" y="8204"/>
                  <a:pt x="19086" y="5954"/>
                </a:cubicBezTo>
                <a:cubicBezTo>
                  <a:pt x="21563" y="3763"/>
                  <a:pt x="24563" y="2025"/>
                  <a:pt x="27909" y="799"/>
                </a:cubicBezTo>
                <a:lnTo>
                  <a:pt x="2790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1"/>
          <p:cNvSpPr txBox="1">
            <a:spLocks noGrp="1"/>
          </p:cNvSpPr>
          <p:nvPr>
            <p:ph type="title"/>
          </p:nvPr>
        </p:nvSpPr>
        <p:spPr>
          <a:xfrm>
            <a:off x="730927" y="1840992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0" name="Google Shape;420;p91"/>
          <p:cNvSpPr txBox="1">
            <a:spLocks noGrp="1"/>
          </p:cNvSpPr>
          <p:nvPr>
            <p:ph type="subTitle" idx="1"/>
          </p:nvPr>
        </p:nvSpPr>
        <p:spPr>
          <a:xfrm>
            <a:off x="730927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1"/>
          <p:cNvSpPr txBox="1">
            <a:spLocks noGrp="1"/>
          </p:cNvSpPr>
          <p:nvPr>
            <p:ph type="title" idx="2"/>
          </p:nvPr>
        </p:nvSpPr>
        <p:spPr>
          <a:xfrm>
            <a:off x="3428703" y="184108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2" name="Google Shape;422;p91"/>
          <p:cNvSpPr txBox="1">
            <a:spLocks noGrp="1"/>
          </p:cNvSpPr>
          <p:nvPr>
            <p:ph type="subTitle" idx="3"/>
          </p:nvPr>
        </p:nvSpPr>
        <p:spPr>
          <a:xfrm>
            <a:off x="3428703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91"/>
          <p:cNvSpPr txBox="1">
            <a:spLocks noGrp="1"/>
          </p:cNvSpPr>
          <p:nvPr>
            <p:ph type="title" idx="4"/>
          </p:nvPr>
        </p:nvSpPr>
        <p:spPr>
          <a:xfrm>
            <a:off x="730927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4" name="Google Shape;424;p91"/>
          <p:cNvSpPr txBox="1">
            <a:spLocks noGrp="1"/>
          </p:cNvSpPr>
          <p:nvPr>
            <p:ph type="subTitle" idx="5"/>
          </p:nvPr>
        </p:nvSpPr>
        <p:spPr>
          <a:xfrm>
            <a:off x="730927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91"/>
          <p:cNvSpPr txBox="1">
            <a:spLocks noGrp="1"/>
          </p:cNvSpPr>
          <p:nvPr>
            <p:ph type="title" idx="6"/>
          </p:nvPr>
        </p:nvSpPr>
        <p:spPr>
          <a:xfrm>
            <a:off x="3428703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6" name="Google Shape;426;p91"/>
          <p:cNvSpPr txBox="1">
            <a:spLocks noGrp="1"/>
          </p:cNvSpPr>
          <p:nvPr>
            <p:ph type="subTitle" idx="7"/>
          </p:nvPr>
        </p:nvSpPr>
        <p:spPr>
          <a:xfrm>
            <a:off x="3428703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91"/>
          <p:cNvSpPr txBox="1">
            <a:spLocks noGrp="1"/>
          </p:cNvSpPr>
          <p:nvPr>
            <p:ph type="title" idx="8"/>
          </p:nvPr>
        </p:nvSpPr>
        <p:spPr>
          <a:xfrm>
            <a:off x="6127073" y="1841083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91"/>
          <p:cNvSpPr txBox="1">
            <a:spLocks noGrp="1"/>
          </p:cNvSpPr>
          <p:nvPr>
            <p:ph type="subTitle" idx="9"/>
          </p:nvPr>
        </p:nvSpPr>
        <p:spPr>
          <a:xfrm>
            <a:off x="6127073" y="2270851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91"/>
          <p:cNvSpPr txBox="1">
            <a:spLocks noGrp="1"/>
          </p:cNvSpPr>
          <p:nvPr>
            <p:ph type="title" idx="13"/>
          </p:nvPr>
        </p:nvSpPr>
        <p:spPr>
          <a:xfrm>
            <a:off x="6127073" y="3706459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rgbClr val="A685E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91"/>
          <p:cNvSpPr txBox="1">
            <a:spLocks noGrp="1"/>
          </p:cNvSpPr>
          <p:nvPr>
            <p:ph type="subTitle" idx="14"/>
          </p:nvPr>
        </p:nvSpPr>
        <p:spPr>
          <a:xfrm>
            <a:off x="6127073" y="413622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91"/>
          <p:cNvSpPr txBox="1">
            <a:spLocks noGrp="1"/>
          </p:cNvSpPr>
          <p:nvPr>
            <p:ph type="title" idx="15"/>
          </p:nvPr>
        </p:nvSpPr>
        <p:spPr>
          <a:xfrm>
            <a:off x="73155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432" name="Google Shape;432;p91"/>
          <p:cNvSpPr/>
          <p:nvPr/>
        </p:nvSpPr>
        <p:spPr>
          <a:xfrm>
            <a:off x="293887" y="453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91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91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1"/>
          <p:cNvSpPr/>
          <p:nvPr/>
        </p:nvSpPr>
        <p:spPr>
          <a:xfrm rot="4275134">
            <a:off x="-82988" y="-98562"/>
            <a:ext cx="807369" cy="1235246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2"/>
          <p:cNvSpPr txBox="1">
            <a:spLocks noGrp="1"/>
          </p:cNvSpPr>
          <p:nvPr>
            <p:ph type="title"/>
          </p:nvPr>
        </p:nvSpPr>
        <p:spPr>
          <a:xfrm>
            <a:off x="1284000" y="513834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38" name="Google Shape;438;p92"/>
          <p:cNvSpPr txBox="1">
            <a:spLocks noGrp="1"/>
          </p:cNvSpPr>
          <p:nvPr>
            <p:ph type="subTitle" idx="1"/>
          </p:nvPr>
        </p:nvSpPr>
        <p:spPr>
          <a:xfrm>
            <a:off x="2514600" y="1290904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92"/>
          <p:cNvSpPr txBox="1">
            <a:spLocks noGrp="1"/>
          </p:cNvSpPr>
          <p:nvPr>
            <p:ph type="title" idx="2"/>
          </p:nvPr>
        </p:nvSpPr>
        <p:spPr>
          <a:xfrm>
            <a:off x="1284000" y="1944363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40" name="Google Shape;440;p92"/>
          <p:cNvSpPr txBox="1">
            <a:spLocks noGrp="1"/>
          </p:cNvSpPr>
          <p:nvPr>
            <p:ph type="subTitle" idx="3"/>
          </p:nvPr>
        </p:nvSpPr>
        <p:spPr>
          <a:xfrm>
            <a:off x="2514600" y="2731685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92"/>
          <p:cNvSpPr txBox="1">
            <a:spLocks noGrp="1"/>
          </p:cNvSpPr>
          <p:nvPr>
            <p:ph type="title" idx="4"/>
          </p:nvPr>
        </p:nvSpPr>
        <p:spPr>
          <a:xfrm>
            <a:off x="1284000" y="3374891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42" name="Google Shape;442;p92"/>
          <p:cNvSpPr txBox="1">
            <a:spLocks noGrp="1"/>
          </p:cNvSpPr>
          <p:nvPr>
            <p:ph type="subTitle" idx="5"/>
          </p:nvPr>
        </p:nvSpPr>
        <p:spPr>
          <a:xfrm>
            <a:off x="2514600" y="417246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92"/>
          <p:cNvSpPr/>
          <p:nvPr/>
        </p:nvSpPr>
        <p:spPr>
          <a:xfrm>
            <a:off x="726810" y="435900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92"/>
          <p:cNvSpPr/>
          <p:nvPr/>
        </p:nvSpPr>
        <p:spPr>
          <a:xfrm>
            <a:off x="501251" y="399627"/>
            <a:ext cx="459136" cy="490752"/>
          </a:xfrm>
          <a:custGeom>
            <a:avLst/>
            <a:gdLst/>
            <a:ahLst/>
            <a:cxnLst/>
            <a:rect l="l" t="t" r="r" b="b"/>
            <a:pathLst>
              <a:path w="14348" h="15336" extrusionOk="0">
                <a:moveTo>
                  <a:pt x="7156" y="3192"/>
                </a:moveTo>
                <a:cubicBezTo>
                  <a:pt x="8001" y="5942"/>
                  <a:pt x="10049" y="7133"/>
                  <a:pt x="11680" y="7656"/>
                </a:cubicBezTo>
                <a:cubicBezTo>
                  <a:pt x="10049" y="8180"/>
                  <a:pt x="8001" y="9371"/>
                  <a:pt x="7156" y="12121"/>
                </a:cubicBezTo>
                <a:cubicBezTo>
                  <a:pt x="6310" y="9371"/>
                  <a:pt x="4251" y="8180"/>
                  <a:pt x="2631" y="7656"/>
                </a:cubicBezTo>
                <a:cubicBezTo>
                  <a:pt x="4251" y="7133"/>
                  <a:pt x="6310" y="5942"/>
                  <a:pt x="7156" y="3192"/>
                </a:cubicBezTo>
                <a:close/>
                <a:moveTo>
                  <a:pt x="7156" y="1"/>
                </a:moveTo>
                <a:cubicBezTo>
                  <a:pt x="6953" y="1"/>
                  <a:pt x="6775" y="179"/>
                  <a:pt x="6775" y="382"/>
                </a:cubicBezTo>
                <a:cubicBezTo>
                  <a:pt x="6775" y="7049"/>
                  <a:pt x="1036" y="7275"/>
                  <a:pt x="405" y="7275"/>
                </a:cubicBezTo>
                <a:cubicBezTo>
                  <a:pt x="310" y="7275"/>
                  <a:pt x="226" y="7311"/>
                  <a:pt x="167" y="7371"/>
                </a:cubicBezTo>
                <a:cubicBezTo>
                  <a:pt x="107" y="7394"/>
                  <a:pt x="83" y="7454"/>
                  <a:pt x="48" y="7478"/>
                </a:cubicBezTo>
                <a:cubicBezTo>
                  <a:pt x="0" y="7597"/>
                  <a:pt x="0" y="7740"/>
                  <a:pt x="48" y="7859"/>
                </a:cubicBezTo>
                <a:cubicBezTo>
                  <a:pt x="107" y="7978"/>
                  <a:pt x="250" y="8061"/>
                  <a:pt x="405" y="8061"/>
                </a:cubicBezTo>
                <a:lnTo>
                  <a:pt x="429" y="8061"/>
                </a:lnTo>
                <a:cubicBezTo>
                  <a:pt x="1095" y="8061"/>
                  <a:pt x="6810" y="8287"/>
                  <a:pt x="6810" y="14955"/>
                </a:cubicBezTo>
                <a:cubicBezTo>
                  <a:pt x="6810" y="15169"/>
                  <a:pt x="6977" y="15336"/>
                  <a:pt x="7179" y="15336"/>
                </a:cubicBezTo>
                <a:cubicBezTo>
                  <a:pt x="7382" y="15336"/>
                  <a:pt x="7560" y="15157"/>
                  <a:pt x="7560" y="14955"/>
                </a:cubicBezTo>
                <a:cubicBezTo>
                  <a:pt x="7560" y="8323"/>
                  <a:pt x="13275" y="8061"/>
                  <a:pt x="13942" y="8061"/>
                </a:cubicBezTo>
                <a:cubicBezTo>
                  <a:pt x="14085" y="8061"/>
                  <a:pt x="14192" y="7978"/>
                  <a:pt x="14288" y="7859"/>
                </a:cubicBezTo>
                <a:cubicBezTo>
                  <a:pt x="14347" y="7740"/>
                  <a:pt x="14347" y="7597"/>
                  <a:pt x="14252" y="7478"/>
                </a:cubicBezTo>
                <a:cubicBezTo>
                  <a:pt x="14204" y="7371"/>
                  <a:pt x="14049" y="7311"/>
                  <a:pt x="13942" y="7275"/>
                </a:cubicBezTo>
                <a:cubicBezTo>
                  <a:pt x="13275" y="7275"/>
                  <a:pt x="7537" y="7049"/>
                  <a:pt x="7537" y="382"/>
                </a:cubicBezTo>
                <a:cubicBezTo>
                  <a:pt x="7537" y="179"/>
                  <a:pt x="7358" y="1"/>
                  <a:pt x="71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92"/>
          <p:cNvSpPr/>
          <p:nvPr/>
        </p:nvSpPr>
        <p:spPr>
          <a:xfrm>
            <a:off x="8943487" y="2446766"/>
            <a:ext cx="249600" cy="249984"/>
          </a:xfrm>
          <a:custGeom>
            <a:avLst/>
            <a:gdLst/>
            <a:ahLst/>
            <a:cxnLst/>
            <a:rect l="l" t="t" r="r" b="b"/>
            <a:pathLst>
              <a:path w="7800" h="7812" extrusionOk="0">
                <a:moveTo>
                  <a:pt x="3894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61"/>
                  <a:pt x="1751" y="7811"/>
                  <a:pt x="3894" y="7811"/>
                </a:cubicBezTo>
                <a:cubicBezTo>
                  <a:pt x="6049" y="7811"/>
                  <a:pt x="7799" y="6061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92"/>
          <p:cNvSpPr/>
          <p:nvPr/>
        </p:nvSpPr>
        <p:spPr>
          <a:xfrm>
            <a:off x="250" y="4278206"/>
            <a:ext cx="830208" cy="873312"/>
          </a:xfrm>
          <a:custGeom>
            <a:avLst/>
            <a:gdLst/>
            <a:ahLst/>
            <a:cxnLst/>
            <a:rect l="l" t="t" r="r" b="b"/>
            <a:pathLst>
              <a:path w="25944" h="27291" extrusionOk="0">
                <a:moveTo>
                  <a:pt x="0" y="1"/>
                </a:moveTo>
                <a:lnTo>
                  <a:pt x="0" y="811"/>
                </a:lnTo>
                <a:cubicBezTo>
                  <a:pt x="1381" y="1382"/>
                  <a:pt x="2727" y="2037"/>
                  <a:pt x="4036" y="2775"/>
                </a:cubicBezTo>
                <a:cubicBezTo>
                  <a:pt x="13228" y="7919"/>
                  <a:pt x="20693" y="16658"/>
                  <a:pt x="25146" y="27290"/>
                </a:cubicBezTo>
                <a:lnTo>
                  <a:pt x="25944" y="27290"/>
                </a:lnTo>
                <a:cubicBezTo>
                  <a:pt x="21455" y="16384"/>
                  <a:pt x="13823" y="7395"/>
                  <a:pt x="4393" y="2120"/>
                </a:cubicBezTo>
                <a:cubicBezTo>
                  <a:pt x="2977" y="1323"/>
                  <a:pt x="1500" y="62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92"/>
          <p:cNvSpPr/>
          <p:nvPr/>
        </p:nvSpPr>
        <p:spPr>
          <a:xfrm>
            <a:off x="8108666" y="436982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3"/>
          <p:cNvSpPr txBox="1">
            <a:spLocks noGrp="1"/>
          </p:cNvSpPr>
          <p:nvPr>
            <p:ph type="title"/>
          </p:nvPr>
        </p:nvSpPr>
        <p:spPr>
          <a:xfrm>
            <a:off x="730800" y="457200"/>
            <a:ext cx="7682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93"/>
          <p:cNvSpPr txBox="1">
            <a:spLocks noGrp="1"/>
          </p:cNvSpPr>
          <p:nvPr>
            <p:ph type="subTitle" idx="1"/>
          </p:nvPr>
        </p:nvSpPr>
        <p:spPr>
          <a:xfrm>
            <a:off x="945273" y="353872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93"/>
          <p:cNvSpPr txBox="1">
            <a:spLocks noGrp="1"/>
          </p:cNvSpPr>
          <p:nvPr>
            <p:ph type="subTitle" idx="2"/>
          </p:nvPr>
        </p:nvSpPr>
        <p:spPr>
          <a:xfrm>
            <a:off x="3429000" y="354008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93"/>
          <p:cNvSpPr txBox="1">
            <a:spLocks noGrp="1"/>
          </p:cNvSpPr>
          <p:nvPr>
            <p:ph type="subTitle" idx="3"/>
          </p:nvPr>
        </p:nvSpPr>
        <p:spPr>
          <a:xfrm>
            <a:off x="5912715" y="3540088"/>
            <a:ext cx="2286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93"/>
          <p:cNvSpPr txBox="1">
            <a:spLocks noGrp="1"/>
          </p:cNvSpPr>
          <p:nvPr>
            <p:ph type="title" idx="4"/>
          </p:nvPr>
        </p:nvSpPr>
        <p:spPr>
          <a:xfrm>
            <a:off x="6324165" y="2822277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4" name="Google Shape;454;p93"/>
          <p:cNvSpPr txBox="1">
            <a:spLocks noGrp="1"/>
          </p:cNvSpPr>
          <p:nvPr>
            <p:ph type="title" idx="5"/>
          </p:nvPr>
        </p:nvSpPr>
        <p:spPr>
          <a:xfrm>
            <a:off x="3840444" y="2822277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5" name="Google Shape;455;p93"/>
          <p:cNvSpPr txBox="1">
            <a:spLocks noGrp="1"/>
          </p:cNvSpPr>
          <p:nvPr>
            <p:ph type="title" idx="6"/>
          </p:nvPr>
        </p:nvSpPr>
        <p:spPr>
          <a:xfrm>
            <a:off x="1356723" y="2820760"/>
            <a:ext cx="1463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56" name="Google Shape;456;p93"/>
          <p:cNvSpPr/>
          <p:nvPr/>
        </p:nvSpPr>
        <p:spPr>
          <a:xfrm>
            <a:off x="-92890" y="1027086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93"/>
          <p:cNvSpPr/>
          <p:nvPr/>
        </p:nvSpPr>
        <p:spPr>
          <a:xfrm>
            <a:off x="156672" y="1276661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3"/>
          <p:cNvSpPr/>
          <p:nvPr/>
        </p:nvSpPr>
        <p:spPr>
          <a:xfrm>
            <a:off x="8649306" y="3657846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3"/>
          <p:cNvSpPr/>
          <p:nvPr/>
        </p:nvSpPr>
        <p:spPr>
          <a:xfrm>
            <a:off x="250" y="3910454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3"/>
          <p:cNvSpPr/>
          <p:nvPr/>
        </p:nvSpPr>
        <p:spPr>
          <a:xfrm>
            <a:off x="8108666" y="4378102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93"/>
          <p:cNvSpPr/>
          <p:nvPr/>
        </p:nvSpPr>
        <p:spPr>
          <a:xfrm>
            <a:off x="8813247" y="416874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4"/>
          <p:cNvSpPr txBox="1">
            <a:spLocks noGrp="1"/>
          </p:cNvSpPr>
          <p:nvPr>
            <p:ph type="ctrTitle"/>
          </p:nvPr>
        </p:nvSpPr>
        <p:spPr>
          <a:xfrm>
            <a:off x="2672250" y="578924"/>
            <a:ext cx="37995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4" name="Google Shape;464;p94"/>
          <p:cNvSpPr txBox="1">
            <a:spLocks noGrp="1"/>
          </p:cNvSpPr>
          <p:nvPr>
            <p:ph type="subTitle" idx="1"/>
          </p:nvPr>
        </p:nvSpPr>
        <p:spPr>
          <a:xfrm>
            <a:off x="3320400" y="1514794"/>
            <a:ext cx="2503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5" name="Google Shape;465;p94"/>
          <p:cNvSpPr/>
          <p:nvPr/>
        </p:nvSpPr>
        <p:spPr>
          <a:xfrm>
            <a:off x="726810" y="4349779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94"/>
          <p:cNvSpPr/>
          <p:nvPr/>
        </p:nvSpPr>
        <p:spPr>
          <a:xfrm>
            <a:off x="8078697" y="707804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94"/>
          <p:cNvSpPr/>
          <p:nvPr/>
        </p:nvSpPr>
        <p:spPr>
          <a:xfrm>
            <a:off x="7619144" y="4626639"/>
            <a:ext cx="249984" cy="249600"/>
          </a:xfrm>
          <a:custGeom>
            <a:avLst/>
            <a:gdLst/>
            <a:ahLst/>
            <a:cxnLst/>
            <a:rect l="l" t="t" r="r" b="b"/>
            <a:pathLst>
              <a:path w="7812" h="7800" extrusionOk="0">
                <a:moveTo>
                  <a:pt x="3906" y="751"/>
                </a:moveTo>
                <a:cubicBezTo>
                  <a:pt x="5644" y="751"/>
                  <a:pt x="7061" y="2168"/>
                  <a:pt x="7061" y="3906"/>
                </a:cubicBezTo>
                <a:cubicBezTo>
                  <a:pt x="7061" y="5644"/>
                  <a:pt x="5644" y="7061"/>
                  <a:pt x="3906" y="7061"/>
                </a:cubicBezTo>
                <a:cubicBezTo>
                  <a:pt x="2168" y="7061"/>
                  <a:pt x="751" y="5644"/>
                  <a:pt x="751" y="3906"/>
                </a:cubicBezTo>
                <a:cubicBezTo>
                  <a:pt x="751" y="2168"/>
                  <a:pt x="2168" y="751"/>
                  <a:pt x="3906" y="751"/>
                </a:cubicBezTo>
                <a:close/>
                <a:moveTo>
                  <a:pt x="3906" y="1"/>
                </a:moveTo>
                <a:cubicBezTo>
                  <a:pt x="1751" y="1"/>
                  <a:pt x="1" y="1751"/>
                  <a:pt x="1" y="3906"/>
                </a:cubicBezTo>
                <a:cubicBezTo>
                  <a:pt x="1" y="6049"/>
                  <a:pt x="1751" y="7799"/>
                  <a:pt x="3906" y="7799"/>
                </a:cubicBezTo>
                <a:cubicBezTo>
                  <a:pt x="6061" y="7799"/>
                  <a:pt x="7811" y="6049"/>
                  <a:pt x="7811" y="3906"/>
                </a:cubicBezTo>
                <a:cubicBezTo>
                  <a:pt x="7811" y="1751"/>
                  <a:pt x="6061" y="1"/>
                  <a:pt x="3906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94"/>
          <p:cNvSpPr/>
          <p:nvPr/>
        </p:nvSpPr>
        <p:spPr>
          <a:xfrm>
            <a:off x="250" y="3892947"/>
            <a:ext cx="1260736" cy="1249344"/>
          </a:xfrm>
          <a:custGeom>
            <a:avLst/>
            <a:gdLst/>
            <a:ahLst/>
            <a:cxnLst/>
            <a:rect l="l" t="t" r="r" b="b"/>
            <a:pathLst>
              <a:path w="39398" h="39042" extrusionOk="0">
                <a:moveTo>
                  <a:pt x="0" y="1"/>
                </a:moveTo>
                <a:lnTo>
                  <a:pt x="0" y="822"/>
                </a:lnTo>
                <a:cubicBezTo>
                  <a:pt x="167" y="905"/>
                  <a:pt x="321" y="1001"/>
                  <a:pt x="476" y="1084"/>
                </a:cubicBezTo>
                <a:cubicBezTo>
                  <a:pt x="5263" y="4001"/>
                  <a:pt x="6548" y="10228"/>
                  <a:pt x="7370" y="15824"/>
                </a:cubicBezTo>
                <a:cubicBezTo>
                  <a:pt x="8215" y="21622"/>
                  <a:pt x="9549" y="28052"/>
                  <a:pt x="14573" y="31123"/>
                </a:cubicBezTo>
                <a:cubicBezTo>
                  <a:pt x="17264" y="32790"/>
                  <a:pt x="20491" y="33088"/>
                  <a:pt x="23610" y="33362"/>
                </a:cubicBezTo>
                <a:cubicBezTo>
                  <a:pt x="24944" y="33493"/>
                  <a:pt x="26313" y="33612"/>
                  <a:pt x="27623" y="33850"/>
                </a:cubicBezTo>
                <a:cubicBezTo>
                  <a:pt x="31563" y="34552"/>
                  <a:pt x="35278" y="36410"/>
                  <a:pt x="38291" y="39041"/>
                </a:cubicBezTo>
                <a:lnTo>
                  <a:pt x="39398" y="39041"/>
                </a:lnTo>
                <a:cubicBezTo>
                  <a:pt x="36183" y="36029"/>
                  <a:pt x="32099" y="33898"/>
                  <a:pt x="27753" y="33112"/>
                </a:cubicBezTo>
                <a:cubicBezTo>
                  <a:pt x="26420" y="32874"/>
                  <a:pt x="25027" y="32755"/>
                  <a:pt x="23670" y="32624"/>
                </a:cubicBezTo>
                <a:cubicBezTo>
                  <a:pt x="20503" y="32338"/>
                  <a:pt x="17514" y="32064"/>
                  <a:pt x="14966" y="30492"/>
                </a:cubicBezTo>
                <a:cubicBezTo>
                  <a:pt x="10216" y="27587"/>
                  <a:pt x="8930" y="21336"/>
                  <a:pt x="8108" y="15717"/>
                </a:cubicBezTo>
                <a:cubicBezTo>
                  <a:pt x="7251" y="9942"/>
                  <a:pt x="5917" y="3525"/>
                  <a:pt x="857" y="453"/>
                </a:cubicBezTo>
                <a:cubicBezTo>
                  <a:pt x="583" y="286"/>
                  <a:pt x="298" y="131"/>
                  <a:pt x="0" y="1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4"/>
          <p:cNvSpPr/>
          <p:nvPr/>
        </p:nvSpPr>
        <p:spPr>
          <a:xfrm>
            <a:off x="8108666" y="4360595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4"/>
          <p:cNvSpPr/>
          <p:nvPr/>
        </p:nvSpPr>
        <p:spPr>
          <a:xfrm rot="-5400000">
            <a:off x="8256516" y="65620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4"/>
          <p:cNvSpPr txBox="1"/>
          <p:nvPr/>
        </p:nvSpPr>
        <p:spPr>
          <a:xfrm>
            <a:off x="1213200" y="3460525"/>
            <a:ext cx="67176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 b="0" i="0" u="none" strike="noStrike" cap="none">
                <a:solidFill>
                  <a:srgbClr val="38353B"/>
                </a:solidFill>
                <a:latin typeface="Nunito"/>
                <a:ea typeface="Nunito"/>
                <a:cs typeface="Nunito"/>
                <a:sym typeface="Nunito"/>
              </a:rPr>
              <a:t>and illustrations by </a:t>
            </a:r>
            <a:r>
              <a:rPr lang="en" sz="1200" b="1" i="0" u="none" strike="noStrike" cap="none">
                <a:solidFill>
                  <a:srgbClr val="38353B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 i="0" u="none" strike="noStrike" cap="none">
              <a:solidFill>
                <a:srgbClr val="3835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5"/>
          <p:cNvSpPr/>
          <p:nvPr/>
        </p:nvSpPr>
        <p:spPr>
          <a:xfrm>
            <a:off x="-76163" y="2068424"/>
            <a:ext cx="249600" cy="249600"/>
          </a:xfrm>
          <a:custGeom>
            <a:avLst/>
            <a:gdLst/>
            <a:ahLst/>
            <a:cxnLst/>
            <a:rect l="l" t="t" r="r" b="b"/>
            <a:pathLst>
              <a:path w="7800" h="7800" extrusionOk="0">
                <a:moveTo>
                  <a:pt x="3894" y="751"/>
                </a:moveTo>
                <a:cubicBezTo>
                  <a:pt x="5632" y="751"/>
                  <a:pt x="7049" y="2168"/>
                  <a:pt x="7049" y="3906"/>
                </a:cubicBezTo>
                <a:cubicBezTo>
                  <a:pt x="7049" y="5644"/>
                  <a:pt x="5632" y="7061"/>
                  <a:pt x="3894" y="7061"/>
                </a:cubicBezTo>
                <a:cubicBezTo>
                  <a:pt x="2156" y="7061"/>
                  <a:pt x="739" y="5644"/>
                  <a:pt x="739" y="3906"/>
                </a:cubicBezTo>
                <a:cubicBezTo>
                  <a:pt x="739" y="2168"/>
                  <a:pt x="2156" y="751"/>
                  <a:pt x="3894" y="751"/>
                </a:cubicBezTo>
                <a:close/>
                <a:moveTo>
                  <a:pt x="3894" y="1"/>
                </a:moveTo>
                <a:cubicBezTo>
                  <a:pt x="1739" y="1"/>
                  <a:pt x="1" y="1751"/>
                  <a:pt x="1" y="3906"/>
                </a:cubicBezTo>
                <a:cubicBezTo>
                  <a:pt x="1" y="6049"/>
                  <a:pt x="1751" y="7799"/>
                  <a:pt x="3894" y="7799"/>
                </a:cubicBezTo>
                <a:cubicBezTo>
                  <a:pt x="6049" y="7799"/>
                  <a:pt x="7799" y="6049"/>
                  <a:pt x="7799" y="3906"/>
                </a:cubicBezTo>
                <a:cubicBezTo>
                  <a:pt x="7799" y="1751"/>
                  <a:pt x="6049" y="1"/>
                  <a:pt x="3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5"/>
          <p:cNvSpPr/>
          <p:nvPr/>
        </p:nvSpPr>
        <p:spPr>
          <a:xfrm>
            <a:off x="8376890" y="750676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5"/>
          <p:cNvSpPr/>
          <p:nvPr/>
        </p:nvSpPr>
        <p:spPr>
          <a:xfrm>
            <a:off x="8185242" y="3696948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95"/>
          <p:cNvSpPr/>
          <p:nvPr/>
        </p:nvSpPr>
        <p:spPr>
          <a:xfrm>
            <a:off x="271315" y="2253701"/>
            <a:ext cx="459520" cy="490784"/>
          </a:xfrm>
          <a:custGeom>
            <a:avLst/>
            <a:gdLst/>
            <a:ahLst/>
            <a:cxnLst/>
            <a:rect l="l" t="t" r="r" b="b"/>
            <a:pathLst>
              <a:path w="14360" h="15337" extrusionOk="0">
                <a:moveTo>
                  <a:pt x="7168" y="3192"/>
                </a:moveTo>
                <a:cubicBezTo>
                  <a:pt x="8002" y="5942"/>
                  <a:pt x="10062" y="7133"/>
                  <a:pt x="11693" y="7657"/>
                </a:cubicBezTo>
                <a:cubicBezTo>
                  <a:pt x="10062" y="8180"/>
                  <a:pt x="8002" y="9371"/>
                  <a:pt x="7168" y="12121"/>
                </a:cubicBezTo>
                <a:cubicBezTo>
                  <a:pt x="6323" y="9371"/>
                  <a:pt x="4263" y="8180"/>
                  <a:pt x="2644" y="7657"/>
                </a:cubicBezTo>
                <a:cubicBezTo>
                  <a:pt x="4263" y="7133"/>
                  <a:pt x="6323" y="5942"/>
                  <a:pt x="7168" y="3192"/>
                </a:cubicBezTo>
                <a:close/>
                <a:moveTo>
                  <a:pt x="7168" y="1"/>
                </a:moveTo>
                <a:cubicBezTo>
                  <a:pt x="6966" y="1"/>
                  <a:pt x="6787" y="179"/>
                  <a:pt x="6787" y="382"/>
                </a:cubicBezTo>
                <a:cubicBezTo>
                  <a:pt x="6787" y="7049"/>
                  <a:pt x="1049" y="7276"/>
                  <a:pt x="418" y="7276"/>
                </a:cubicBezTo>
                <a:cubicBezTo>
                  <a:pt x="322" y="7276"/>
                  <a:pt x="239" y="7311"/>
                  <a:pt x="179" y="7371"/>
                </a:cubicBezTo>
                <a:cubicBezTo>
                  <a:pt x="120" y="7395"/>
                  <a:pt x="96" y="7454"/>
                  <a:pt x="60" y="7478"/>
                </a:cubicBezTo>
                <a:cubicBezTo>
                  <a:pt x="1" y="7597"/>
                  <a:pt x="1" y="7740"/>
                  <a:pt x="60" y="7859"/>
                </a:cubicBezTo>
                <a:cubicBezTo>
                  <a:pt x="120" y="7978"/>
                  <a:pt x="263" y="8061"/>
                  <a:pt x="418" y="8061"/>
                </a:cubicBezTo>
                <a:lnTo>
                  <a:pt x="441" y="8061"/>
                </a:lnTo>
                <a:cubicBezTo>
                  <a:pt x="1108" y="8061"/>
                  <a:pt x="6823" y="8288"/>
                  <a:pt x="6823" y="14955"/>
                </a:cubicBezTo>
                <a:cubicBezTo>
                  <a:pt x="6823" y="15157"/>
                  <a:pt x="6990" y="15336"/>
                  <a:pt x="7192" y="15336"/>
                </a:cubicBezTo>
                <a:cubicBezTo>
                  <a:pt x="7395" y="15336"/>
                  <a:pt x="7573" y="15157"/>
                  <a:pt x="7573" y="14955"/>
                </a:cubicBezTo>
                <a:cubicBezTo>
                  <a:pt x="7573" y="8323"/>
                  <a:pt x="13276" y="8061"/>
                  <a:pt x="13943" y="8061"/>
                </a:cubicBezTo>
                <a:cubicBezTo>
                  <a:pt x="14098" y="8061"/>
                  <a:pt x="14205" y="7978"/>
                  <a:pt x="14300" y="7859"/>
                </a:cubicBezTo>
                <a:cubicBezTo>
                  <a:pt x="14360" y="7740"/>
                  <a:pt x="14360" y="7597"/>
                  <a:pt x="14265" y="7478"/>
                </a:cubicBezTo>
                <a:cubicBezTo>
                  <a:pt x="14205" y="7371"/>
                  <a:pt x="14062" y="7311"/>
                  <a:pt x="13955" y="7276"/>
                </a:cubicBezTo>
                <a:cubicBezTo>
                  <a:pt x="13288" y="7276"/>
                  <a:pt x="7537" y="7049"/>
                  <a:pt x="7537" y="382"/>
                </a:cubicBezTo>
                <a:cubicBezTo>
                  <a:pt x="7537" y="179"/>
                  <a:pt x="7371" y="1"/>
                  <a:pt x="71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5"/>
          <p:cNvSpPr/>
          <p:nvPr/>
        </p:nvSpPr>
        <p:spPr>
          <a:xfrm>
            <a:off x="250" y="3925546"/>
            <a:ext cx="807360" cy="1235232"/>
          </a:xfrm>
          <a:custGeom>
            <a:avLst/>
            <a:gdLst/>
            <a:ahLst/>
            <a:cxnLst/>
            <a:rect l="l" t="t" r="r" b="b"/>
            <a:pathLst>
              <a:path w="25230" h="38601" extrusionOk="0">
                <a:moveTo>
                  <a:pt x="0" y="0"/>
                </a:moveTo>
                <a:lnTo>
                  <a:pt x="0" y="857"/>
                </a:lnTo>
                <a:cubicBezTo>
                  <a:pt x="10799" y="7037"/>
                  <a:pt x="19181" y="18181"/>
                  <a:pt x="22991" y="31504"/>
                </a:cubicBezTo>
                <a:cubicBezTo>
                  <a:pt x="23670" y="33849"/>
                  <a:pt x="24158" y="36231"/>
                  <a:pt x="24479" y="38600"/>
                </a:cubicBezTo>
                <a:lnTo>
                  <a:pt x="25229" y="38600"/>
                </a:lnTo>
                <a:cubicBezTo>
                  <a:pt x="24908" y="36159"/>
                  <a:pt x="24396" y="33718"/>
                  <a:pt x="23705" y="31302"/>
                </a:cubicBezTo>
                <a:cubicBezTo>
                  <a:pt x="19800" y="17657"/>
                  <a:pt x="11168" y="6251"/>
                  <a:pt x="24" y="24"/>
                </a:cubicBezTo>
                <a:cubicBezTo>
                  <a:pt x="24" y="12"/>
                  <a:pt x="12" y="1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6"/>
          <p:cNvSpPr/>
          <p:nvPr/>
        </p:nvSpPr>
        <p:spPr>
          <a:xfrm>
            <a:off x="523310" y="4379082"/>
            <a:ext cx="249568" cy="249568"/>
          </a:xfrm>
          <a:custGeom>
            <a:avLst/>
            <a:gdLst/>
            <a:ahLst/>
            <a:cxnLst/>
            <a:rect l="l" t="t" r="r" b="b"/>
            <a:pathLst>
              <a:path w="7799" h="7799" extrusionOk="0">
                <a:moveTo>
                  <a:pt x="3894" y="738"/>
                </a:moveTo>
                <a:cubicBezTo>
                  <a:pt x="5644" y="738"/>
                  <a:pt x="7061" y="2155"/>
                  <a:pt x="7061" y="3893"/>
                </a:cubicBezTo>
                <a:cubicBezTo>
                  <a:pt x="7061" y="5644"/>
                  <a:pt x="5644" y="7049"/>
                  <a:pt x="3894" y="7049"/>
                </a:cubicBezTo>
                <a:cubicBezTo>
                  <a:pt x="2155" y="7049"/>
                  <a:pt x="738" y="5632"/>
                  <a:pt x="738" y="3893"/>
                </a:cubicBezTo>
                <a:cubicBezTo>
                  <a:pt x="738" y="2155"/>
                  <a:pt x="2155" y="738"/>
                  <a:pt x="3894" y="738"/>
                </a:cubicBezTo>
                <a:close/>
                <a:moveTo>
                  <a:pt x="3894" y="0"/>
                </a:moveTo>
                <a:cubicBezTo>
                  <a:pt x="1750" y="0"/>
                  <a:pt x="0" y="1750"/>
                  <a:pt x="0" y="3893"/>
                </a:cubicBezTo>
                <a:cubicBezTo>
                  <a:pt x="0" y="6048"/>
                  <a:pt x="1750" y="7799"/>
                  <a:pt x="3894" y="7799"/>
                </a:cubicBezTo>
                <a:cubicBezTo>
                  <a:pt x="6049" y="7799"/>
                  <a:pt x="7799" y="6048"/>
                  <a:pt x="7799" y="3893"/>
                </a:cubicBezTo>
                <a:cubicBezTo>
                  <a:pt x="7799" y="1750"/>
                  <a:pt x="6049" y="0"/>
                  <a:pt x="38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96"/>
          <p:cNvSpPr/>
          <p:nvPr/>
        </p:nvSpPr>
        <p:spPr>
          <a:xfrm>
            <a:off x="8108666" y="4379073"/>
            <a:ext cx="1035584" cy="781696"/>
          </a:xfrm>
          <a:custGeom>
            <a:avLst/>
            <a:gdLst/>
            <a:ahLst/>
            <a:cxnLst/>
            <a:rect l="l" t="t" r="r" b="b"/>
            <a:pathLst>
              <a:path w="32362" h="24428" extrusionOk="0">
                <a:moveTo>
                  <a:pt x="29097" y="0"/>
                </a:moveTo>
                <a:cubicBezTo>
                  <a:pt x="22303" y="0"/>
                  <a:pt x="15887" y="1710"/>
                  <a:pt x="10490" y="4948"/>
                </a:cubicBezTo>
                <a:lnTo>
                  <a:pt x="9681" y="5520"/>
                </a:lnTo>
                <a:cubicBezTo>
                  <a:pt x="3466" y="10009"/>
                  <a:pt x="1" y="17105"/>
                  <a:pt x="334" y="24427"/>
                </a:cubicBezTo>
                <a:lnTo>
                  <a:pt x="1072" y="24427"/>
                </a:lnTo>
                <a:cubicBezTo>
                  <a:pt x="751" y="17343"/>
                  <a:pt x="4097" y="10473"/>
                  <a:pt x="10109" y="6127"/>
                </a:cubicBezTo>
                <a:lnTo>
                  <a:pt x="10883" y="5579"/>
                </a:lnTo>
                <a:cubicBezTo>
                  <a:pt x="16177" y="2403"/>
                  <a:pt x="22484" y="740"/>
                  <a:pt x="29146" y="740"/>
                </a:cubicBezTo>
                <a:cubicBezTo>
                  <a:pt x="29376" y="740"/>
                  <a:pt x="29607" y="742"/>
                  <a:pt x="29838" y="746"/>
                </a:cubicBezTo>
                <a:cubicBezTo>
                  <a:pt x="30683" y="757"/>
                  <a:pt x="31529" y="805"/>
                  <a:pt x="32362" y="877"/>
                </a:cubicBezTo>
                <a:lnTo>
                  <a:pt x="32362" y="126"/>
                </a:lnTo>
                <a:cubicBezTo>
                  <a:pt x="31529" y="55"/>
                  <a:pt x="30695" y="19"/>
                  <a:pt x="29850" y="7"/>
                </a:cubicBezTo>
                <a:cubicBezTo>
                  <a:pt x="29598" y="3"/>
                  <a:pt x="29347" y="0"/>
                  <a:pt x="29097" y="0"/>
                </a:cubicBezTo>
                <a:close/>
              </a:path>
            </a:pathLst>
          </a:custGeom>
          <a:solidFill>
            <a:srgbClr val="D2C1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96"/>
          <p:cNvSpPr/>
          <p:nvPr/>
        </p:nvSpPr>
        <p:spPr>
          <a:xfrm rot="10800000">
            <a:off x="8101787" y="-11455"/>
            <a:ext cx="1048512" cy="698784"/>
          </a:xfrm>
          <a:custGeom>
            <a:avLst/>
            <a:gdLst/>
            <a:ahLst/>
            <a:cxnLst/>
            <a:rect l="l" t="t" r="r" b="b"/>
            <a:pathLst>
              <a:path w="32766" h="21837" extrusionOk="0">
                <a:moveTo>
                  <a:pt x="0" y="0"/>
                </a:moveTo>
                <a:lnTo>
                  <a:pt x="0" y="822"/>
                </a:lnTo>
                <a:cubicBezTo>
                  <a:pt x="1226" y="1417"/>
                  <a:pt x="2405" y="2108"/>
                  <a:pt x="3489" y="2881"/>
                </a:cubicBezTo>
                <a:cubicBezTo>
                  <a:pt x="3239" y="2929"/>
                  <a:pt x="2988" y="2989"/>
                  <a:pt x="2750" y="3060"/>
                </a:cubicBezTo>
                <a:cubicBezTo>
                  <a:pt x="1762" y="3310"/>
                  <a:pt x="845" y="3655"/>
                  <a:pt x="0" y="4072"/>
                </a:cubicBezTo>
                <a:lnTo>
                  <a:pt x="0" y="4906"/>
                </a:lnTo>
                <a:cubicBezTo>
                  <a:pt x="893" y="4429"/>
                  <a:pt x="1869" y="4048"/>
                  <a:pt x="2929" y="3774"/>
                </a:cubicBezTo>
                <a:cubicBezTo>
                  <a:pt x="3369" y="3655"/>
                  <a:pt x="3822" y="3560"/>
                  <a:pt x="4286" y="3489"/>
                </a:cubicBezTo>
                <a:cubicBezTo>
                  <a:pt x="4489" y="3655"/>
                  <a:pt x="4691" y="3822"/>
                  <a:pt x="4893" y="4001"/>
                </a:cubicBezTo>
                <a:cubicBezTo>
                  <a:pt x="8573" y="7180"/>
                  <a:pt x="10287" y="11228"/>
                  <a:pt x="10013" y="16014"/>
                </a:cubicBezTo>
                <a:cubicBezTo>
                  <a:pt x="9870" y="18455"/>
                  <a:pt x="9120" y="20443"/>
                  <a:pt x="7870" y="21836"/>
                </a:cubicBezTo>
                <a:lnTo>
                  <a:pt x="8834" y="21836"/>
                </a:lnTo>
                <a:cubicBezTo>
                  <a:pt x="9954" y="20360"/>
                  <a:pt x="10620" y="18395"/>
                  <a:pt x="10751" y="16050"/>
                </a:cubicBezTo>
                <a:cubicBezTo>
                  <a:pt x="11049" y="11025"/>
                  <a:pt x="9239" y="6775"/>
                  <a:pt x="5382" y="3441"/>
                </a:cubicBezTo>
                <a:cubicBezTo>
                  <a:pt x="5346" y="3405"/>
                  <a:pt x="5322" y="3382"/>
                  <a:pt x="5286" y="3346"/>
                </a:cubicBezTo>
                <a:cubicBezTo>
                  <a:pt x="5909" y="3279"/>
                  <a:pt x="6543" y="3245"/>
                  <a:pt x="7187" y="3245"/>
                </a:cubicBezTo>
                <a:cubicBezTo>
                  <a:pt x="9623" y="3245"/>
                  <a:pt x="12190" y="3723"/>
                  <a:pt x="14704" y="4655"/>
                </a:cubicBezTo>
                <a:cubicBezTo>
                  <a:pt x="19181" y="6322"/>
                  <a:pt x="23360" y="9382"/>
                  <a:pt x="26777" y="13490"/>
                </a:cubicBezTo>
                <a:cubicBezTo>
                  <a:pt x="29194" y="16395"/>
                  <a:pt x="30837" y="19241"/>
                  <a:pt x="31956" y="21836"/>
                </a:cubicBezTo>
                <a:lnTo>
                  <a:pt x="32766" y="21836"/>
                </a:lnTo>
                <a:cubicBezTo>
                  <a:pt x="31611" y="19098"/>
                  <a:pt x="29897" y="16085"/>
                  <a:pt x="27361" y="13014"/>
                </a:cubicBezTo>
                <a:cubicBezTo>
                  <a:pt x="23848" y="8799"/>
                  <a:pt x="19562" y="5668"/>
                  <a:pt x="14966" y="3953"/>
                </a:cubicBezTo>
                <a:cubicBezTo>
                  <a:pt x="12368" y="2994"/>
                  <a:pt x="9718" y="2507"/>
                  <a:pt x="7195" y="2507"/>
                </a:cubicBezTo>
                <a:cubicBezTo>
                  <a:pt x="6273" y="2507"/>
                  <a:pt x="5368" y="2572"/>
                  <a:pt x="4489" y="2703"/>
                </a:cubicBezTo>
                <a:cubicBezTo>
                  <a:pt x="3119" y="1655"/>
                  <a:pt x="1607" y="762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96"/>
          <p:cNvSpPr/>
          <p:nvPr/>
        </p:nvSpPr>
        <p:spPr>
          <a:xfrm flipH="1">
            <a:off x="-9259" y="3703392"/>
            <a:ext cx="959008" cy="1460800"/>
          </a:xfrm>
          <a:custGeom>
            <a:avLst/>
            <a:gdLst/>
            <a:ahLst/>
            <a:cxnLst/>
            <a:rect l="l" t="t" r="r" b="b"/>
            <a:pathLst>
              <a:path w="29969" h="45650" extrusionOk="0">
                <a:moveTo>
                  <a:pt x="29969" y="1"/>
                </a:moveTo>
                <a:cubicBezTo>
                  <a:pt x="25659" y="4430"/>
                  <a:pt x="23135" y="10692"/>
                  <a:pt x="23361" y="16919"/>
                </a:cubicBezTo>
                <a:cubicBezTo>
                  <a:pt x="23409" y="18277"/>
                  <a:pt x="23587" y="19670"/>
                  <a:pt x="23742" y="21015"/>
                </a:cubicBezTo>
                <a:cubicBezTo>
                  <a:pt x="24135" y="24170"/>
                  <a:pt x="24504" y="27159"/>
                  <a:pt x="23504" y="29981"/>
                </a:cubicBezTo>
                <a:cubicBezTo>
                  <a:pt x="21670" y="35231"/>
                  <a:pt x="15836" y="37803"/>
                  <a:pt x="10514" y="39803"/>
                </a:cubicBezTo>
                <a:cubicBezTo>
                  <a:pt x="6764" y="41220"/>
                  <a:pt x="2775" y="42911"/>
                  <a:pt x="1" y="45649"/>
                </a:cubicBezTo>
                <a:lnTo>
                  <a:pt x="1096" y="45649"/>
                </a:lnTo>
                <a:cubicBezTo>
                  <a:pt x="3740" y="43316"/>
                  <a:pt x="7359" y="41792"/>
                  <a:pt x="10776" y="40506"/>
                </a:cubicBezTo>
                <a:cubicBezTo>
                  <a:pt x="16253" y="38446"/>
                  <a:pt x="22266" y="35779"/>
                  <a:pt x="24206" y="30219"/>
                </a:cubicBezTo>
                <a:cubicBezTo>
                  <a:pt x="25266" y="27230"/>
                  <a:pt x="24861" y="24027"/>
                  <a:pt x="24480" y="20920"/>
                </a:cubicBezTo>
                <a:cubicBezTo>
                  <a:pt x="24325" y="19586"/>
                  <a:pt x="24159" y="18217"/>
                  <a:pt x="24099" y="16884"/>
                </a:cubicBezTo>
                <a:cubicBezTo>
                  <a:pt x="23897" y="11121"/>
                  <a:pt x="26123" y="5323"/>
                  <a:pt x="29969" y="1084"/>
                </a:cubicBezTo>
                <a:lnTo>
                  <a:pt x="2996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6"/>
          <p:cNvSpPr/>
          <p:nvPr/>
        </p:nvSpPr>
        <p:spPr>
          <a:xfrm>
            <a:off x="7875172" y="902079"/>
            <a:ext cx="459488" cy="490752"/>
          </a:xfrm>
          <a:custGeom>
            <a:avLst/>
            <a:gdLst/>
            <a:ahLst/>
            <a:cxnLst/>
            <a:rect l="l" t="t" r="r" b="b"/>
            <a:pathLst>
              <a:path w="14359" h="15336" extrusionOk="0">
                <a:moveTo>
                  <a:pt x="7168" y="3192"/>
                </a:moveTo>
                <a:cubicBezTo>
                  <a:pt x="8001" y="5942"/>
                  <a:pt x="10061" y="7132"/>
                  <a:pt x="11692" y="7656"/>
                </a:cubicBezTo>
                <a:cubicBezTo>
                  <a:pt x="10061" y="8180"/>
                  <a:pt x="8001" y="9359"/>
                  <a:pt x="7168" y="12121"/>
                </a:cubicBezTo>
                <a:cubicBezTo>
                  <a:pt x="6322" y="9359"/>
                  <a:pt x="4262" y="8180"/>
                  <a:pt x="2643" y="7656"/>
                </a:cubicBezTo>
                <a:cubicBezTo>
                  <a:pt x="4262" y="7132"/>
                  <a:pt x="6322" y="5942"/>
                  <a:pt x="7168" y="3192"/>
                </a:cubicBezTo>
                <a:close/>
                <a:moveTo>
                  <a:pt x="7168" y="1"/>
                </a:moveTo>
                <a:cubicBezTo>
                  <a:pt x="6965" y="1"/>
                  <a:pt x="6787" y="179"/>
                  <a:pt x="6787" y="382"/>
                </a:cubicBezTo>
                <a:cubicBezTo>
                  <a:pt x="6787" y="7049"/>
                  <a:pt x="1048" y="7275"/>
                  <a:pt x="405" y="7275"/>
                </a:cubicBezTo>
                <a:cubicBezTo>
                  <a:pt x="322" y="7275"/>
                  <a:pt x="238" y="7311"/>
                  <a:pt x="179" y="7359"/>
                </a:cubicBezTo>
                <a:cubicBezTo>
                  <a:pt x="119" y="7394"/>
                  <a:pt x="95" y="7454"/>
                  <a:pt x="60" y="7478"/>
                </a:cubicBezTo>
                <a:cubicBezTo>
                  <a:pt x="0" y="7597"/>
                  <a:pt x="0" y="7740"/>
                  <a:pt x="60" y="7859"/>
                </a:cubicBezTo>
                <a:cubicBezTo>
                  <a:pt x="119" y="7966"/>
                  <a:pt x="262" y="8061"/>
                  <a:pt x="405" y="8061"/>
                </a:cubicBezTo>
                <a:lnTo>
                  <a:pt x="441" y="8061"/>
                </a:lnTo>
                <a:cubicBezTo>
                  <a:pt x="1107" y="8061"/>
                  <a:pt x="6810" y="8287"/>
                  <a:pt x="6810" y="14955"/>
                </a:cubicBezTo>
                <a:cubicBezTo>
                  <a:pt x="6810" y="15157"/>
                  <a:pt x="6989" y="15336"/>
                  <a:pt x="7191" y="15336"/>
                </a:cubicBezTo>
                <a:cubicBezTo>
                  <a:pt x="7394" y="15336"/>
                  <a:pt x="7572" y="15157"/>
                  <a:pt x="7572" y="14955"/>
                </a:cubicBezTo>
                <a:cubicBezTo>
                  <a:pt x="7572" y="8323"/>
                  <a:pt x="13276" y="8061"/>
                  <a:pt x="13942" y="8061"/>
                </a:cubicBezTo>
                <a:cubicBezTo>
                  <a:pt x="14085" y="8061"/>
                  <a:pt x="14204" y="7966"/>
                  <a:pt x="14299" y="7859"/>
                </a:cubicBezTo>
                <a:cubicBezTo>
                  <a:pt x="14359" y="7740"/>
                  <a:pt x="14359" y="7597"/>
                  <a:pt x="14264" y="7478"/>
                </a:cubicBezTo>
                <a:cubicBezTo>
                  <a:pt x="14204" y="7359"/>
                  <a:pt x="14061" y="7311"/>
                  <a:pt x="13942" y="7275"/>
                </a:cubicBezTo>
                <a:cubicBezTo>
                  <a:pt x="13276" y="7275"/>
                  <a:pt x="7537" y="7049"/>
                  <a:pt x="7537" y="382"/>
                </a:cubicBezTo>
                <a:cubicBezTo>
                  <a:pt x="7537" y="179"/>
                  <a:pt x="7370" y="1"/>
                  <a:pt x="71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101"/>
          <p:cNvGrpSpPr/>
          <p:nvPr/>
        </p:nvGrpSpPr>
        <p:grpSpPr>
          <a:xfrm>
            <a:off x="445050" y="757163"/>
            <a:ext cx="8253900" cy="3871738"/>
            <a:chOff x="445050" y="349737"/>
            <a:chExt cx="8253900" cy="3871738"/>
          </a:xfrm>
        </p:grpSpPr>
        <p:sp>
          <p:nvSpPr>
            <p:cNvPr id="33" name="Google Shape;33;p101"/>
            <p:cNvSpPr/>
            <p:nvPr/>
          </p:nvSpPr>
          <p:spPr>
            <a:xfrm>
              <a:off x="445050" y="351775"/>
              <a:ext cx="8253900" cy="3869700"/>
            </a:xfrm>
            <a:prstGeom prst="roundRect">
              <a:avLst>
                <a:gd name="adj" fmla="val 5570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dist="47625" dir="2940000" algn="bl" rotWithShape="0">
                <a:srgbClr val="963A2A">
                  <a:alpha val="46666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101"/>
            <p:cNvGrpSpPr/>
            <p:nvPr/>
          </p:nvGrpSpPr>
          <p:grpSpPr>
            <a:xfrm>
              <a:off x="445050" y="349737"/>
              <a:ext cx="8253900" cy="392400"/>
              <a:chOff x="-8550475" y="393000"/>
              <a:chExt cx="8253900" cy="392400"/>
            </a:xfrm>
          </p:grpSpPr>
          <p:sp>
            <p:nvSpPr>
              <p:cNvPr id="35" name="Google Shape;35;p101"/>
              <p:cNvSpPr/>
              <p:nvPr/>
            </p:nvSpPr>
            <p:spPr>
              <a:xfrm>
                <a:off x="-8550475" y="393000"/>
                <a:ext cx="8253900" cy="392400"/>
              </a:xfrm>
              <a:prstGeom prst="round2SameRect">
                <a:avLst>
                  <a:gd name="adj1" fmla="val 38309"/>
                  <a:gd name="adj2" fmla="val 0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01"/>
              <p:cNvSpPr/>
              <p:nvPr/>
            </p:nvSpPr>
            <p:spPr>
              <a:xfrm>
                <a:off x="-8397500" y="531300"/>
                <a:ext cx="119100" cy="11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01"/>
              <p:cNvSpPr/>
              <p:nvPr/>
            </p:nvSpPr>
            <p:spPr>
              <a:xfrm>
                <a:off x="-8182900" y="531300"/>
                <a:ext cx="119100" cy="1191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01"/>
              <p:cNvSpPr/>
              <p:nvPr/>
            </p:nvSpPr>
            <p:spPr>
              <a:xfrm>
                <a:off x="-7968300" y="531300"/>
                <a:ext cx="119100" cy="1191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" name="Google Shape;39;p101"/>
          <p:cNvSpPr txBox="1">
            <a:spLocks noGrp="1"/>
          </p:cNvSpPr>
          <p:nvPr>
            <p:ph type="subTitle" idx="1"/>
          </p:nvPr>
        </p:nvSpPr>
        <p:spPr>
          <a:xfrm>
            <a:off x="1209312" y="3342975"/>
            <a:ext cx="3138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0" name="Google Shape;40;p101"/>
          <p:cNvSpPr txBox="1">
            <a:spLocks noGrp="1"/>
          </p:cNvSpPr>
          <p:nvPr>
            <p:ph type="subTitle" idx="2"/>
          </p:nvPr>
        </p:nvSpPr>
        <p:spPr>
          <a:xfrm>
            <a:off x="4796057" y="3342975"/>
            <a:ext cx="3138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1" name="Google Shape;41;p101"/>
          <p:cNvSpPr txBox="1">
            <a:spLocks noGrp="1"/>
          </p:cNvSpPr>
          <p:nvPr>
            <p:ph type="subTitle" idx="3"/>
          </p:nvPr>
        </p:nvSpPr>
        <p:spPr>
          <a:xfrm>
            <a:off x="1209300" y="2927150"/>
            <a:ext cx="3138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42" name="Google Shape;42;p101"/>
          <p:cNvSpPr txBox="1">
            <a:spLocks noGrp="1"/>
          </p:cNvSpPr>
          <p:nvPr>
            <p:ph type="subTitle" idx="4"/>
          </p:nvPr>
        </p:nvSpPr>
        <p:spPr>
          <a:xfrm>
            <a:off x="4796051" y="2927150"/>
            <a:ext cx="3138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lnSpc>
                <a:spcPct val="11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43" name="Google Shape;43;p101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2"/>
          <p:cNvSpPr txBox="1">
            <a:spLocks noGrp="1"/>
          </p:cNvSpPr>
          <p:nvPr>
            <p:ph type="ctrTitle"/>
          </p:nvPr>
        </p:nvSpPr>
        <p:spPr>
          <a:xfrm>
            <a:off x="4572000" y="808779"/>
            <a:ext cx="3858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000"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3"/>
          <p:cNvSpPr txBox="1">
            <a:spLocks noGrp="1"/>
          </p:cNvSpPr>
          <p:nvPr>
            <p:ph type="ctrTitle"/>
          </p:nvPr>
        </p:nvSpPr>
        <p:spPr>
          <a:xfrm>
            <a:off x="6448075" y="1586063"/>
            <a:ext cx="19827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03"/>
          <p:cNvSpPr txBox="1">
            <a:spLocks noGrp="1"/>
          </p:cNvSpPr>
          <p:nvPr>
            <p:ph type="subTitle" idx="1"/>
          </p:nvPr>
        </p:nvSpPr>
        <p:spPr>
          <a:xfrm>
            <a:off x="5633875" y="3099163"/>
            <a:ext cx="27969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4"/>
          <p:cNvSpPr txBox="1">
            <a:spLocks noGrp="1"/>
          </p:cNvSpPr>
          <p:nvPr>
            <p:ph type="ctrTitle"/>
          </p:nvPr>
        </p:nvSpPr>
        <p:spPr>
          <a:xfrm flipH="1">
            <a:off x="2474500" y="2849525"/>
            <a:ext cx="4194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51" name="Google Shape;51;p104"/>
          <p:cNvSpPr txBox="1">
            <a:spLocks noGrp="1"/>
          </p:cNvSpPr>
          <p:nvPr>
            <p:ph type="subTitle" idx="1"/>
          </p:nvPr>
        </p:nvSpPr>
        <p:spPr>
          <a:xfrm flipH="1">
            <a:off x="2474500" y="3379650"/>
            <a:ext cx="4194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4"/>
          <p:cNvSpPr txBox="1">
            <a:spLocks noGrp="1"/>
          </p:cNvSpPr>
          <p:nvPr>
            <p:ph type="title" idx="2"/>
          </p:nvPr>
        </p:nvSpPr>
        <p:spPr>
          <a:xfrm flipH="1">
            <a:off x="4041613" y="1523975"/>
            <a:ext cx="10608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pta Slab SemiBold"/>
              <a:buNone/>
              <a:defRPr sz="2400" b="0" i="0" u="none" strike="noStrike" cap="none">
                <a:solidFill>
                  <a:schemeClr val="dk1"/>
                </a:solidFill>
                <a:latin typeface="Hepta Slab SemiBold"/>
                <a:ea typeface="Hepta Slab SemiBold"/>
                <a:cs typeface="Hepta Slab SemiBold"/>
                <a:sym typeface="Hepta Slab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 SemiBold"/>
              <a:buNone/>
              <a:defRPr sz="24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2500"/>
              <a:buFont typeface="Varela Round"/>
              <a:buNone/>
              <a:defRPr sz="2500" b="0" i="0" u="none" strike="noStrike" cap="none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800"/>
              <a:buFont typeface="Varela Round"/>
              <a:buChar char="●"/>
              <a:defRPr sz="1800" b="0" i="0" u="none" strike="noStrike" cap="none">
                <a:solidFill>
                  <a:srgbClr val="6155A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1"/>
          <p:cNvGrpSpPr/>
          <p:nvPr/>
        </p:nvGrpSpPr>
        <p:grpSpPr>
          <a:xfrm>
            <a:off x="8050017" y="259585"/>
            <a:ext cx="243223" cy="243223"/>
            <a:chOff x="581250" y="4634875"/>
            <a:chExt cx="120300" cy="120300"/>
          </a:xfrm>
        </p:grpSpPr>
        <p:sp>
          <p:nvSpPr>
            <p:cNvPr id="489" name="Google Shape;489;p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1"/>
          <p:cNvSpPr/>
          <p:nvPr/>
        </p:nvSpPr>
        <p:spPr>
          <a:xfrm rot="2926063">
            <a:off x="8757187" y="672482"/>
            <a:ext cx="224479" cy="2143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"/>
          <p:cNvSpPr/>
          <p:nvPr/>
        </p:nvSpPr>
        <p:spPr>
          <a:xfrm rot="-1609158">
            <a:off x="8474978" y="274527"/>
            <a:ext cx="202232" cy="1930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"/>
          <p:cNvSpPr txBox="1">
            <a:spLocks noGrp="1"/>
          </p:cNvSpPr>
          <p:nvPr>
            <p:ph type="ctrTitle" idx="4294967295"/>
          </p:nvPr>
        </p:nvSpPr>
        <p:spPr>
          <a:xfrm>
            <a:off x="578724" y="420500"/>
            <a:ext cx="4307601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</a:pPr>
            <a:r>
              <a:rPr lang="vi-VN" sz="1600" b="1" i="1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Môn Phát Triển Ứng Dụng Web Nâng Cao</a:t>
            </a:r>
            <a:endParaRPr sz="1600" b="1" i="1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"/>
          <p:cNvSpPr txBox="1">
            <a:spLocks noGrp="1"/>
          </p:cNvSpPr>
          <p:nvPr>
            <p:ph type="ctrTitle" idx="4294967295"/>
          </p:nvPr>
        </p:nvSpPr>
        <p:spPr>
          <a:xfrm>
            <a:off x="392250" y="838286"/>
            <a:ext cx="83595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ExtraBold"/>
              <a:buNone/>
            </a:pPr>
            <a:r>
              <a:rPr lang="en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BÁO CÁO</a:t>
            </a:r>
            <a:endParaRPr sz="6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"/>
          <p:cNvSpPr txBox="1"/>
          <p:nvPr/>
        </p:nvSpPr>
        <p:spPr>
          <a:xfrm>
            <a:off x="355330" y="1807061"/>
            <a:ext cx="8359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1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Đề tài</a:t>
            </a:r>
            <a:endParaRPr sz="4000" b="1" i="1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"/>
          <p:cNvSpPr txBox="1"/>
          <p:nvPr/>
        </p:nvSpPr>
        <p:spPr>
          <a:xfrm>
            <a:off x="392250" y="2909114"/>
            <a:ext cx="8359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2600"/>
            </a:pP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website </a:t>
            </a:r>
            <a:r>
              <a:rPr lang="en-US" sz="1800" dirty="0" err="1"/>
              <a:t>Cổng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endParaRPr lang="vi-VN" sz="1800" b="1" dirty="0">
              <a:solidFill>
                <a:srgbClr val="434343"/>
              </a:solidFill>
            </a:endParaRPr>
          </a:p>
        </p:txBody>
      </p:sp>
      <p:pic>
        <p:nvPicPr>
          <p:cNvPr id="498" name="Google Shape;4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4850" y="420500"/>
            <a:ext cx="872700" cy="8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"/>
          <p:cNvSpPr txBox="1">
            <a:spLocks noGrp="1"/>
          </p:cNvSpPr>
          <p:nvPr>
            <p:ph type="subTitle" idx="4294967295"/>
          </p:nvPr>
        </p:nvSpPr>
        <p:spPr>
          <a:xfrm>
            <a:off x="5380885" y="4223375"/>
            <a:ext cx="3124611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b="1" i="1" u="sng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GVHD</a:t>
            </a:r>
            <a:r>
              <a:rPr lang="en" sz="1800" b="1" i="1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vi-VN" b="1" dirty="0">
                <a:solidFill>
                  <a:schemeClr val="bg1"/>
                </a:solidFill>
                <a:latin typeface="+mj-lt"/>
              </a:rPr>
              <a:t>Nguyễn Trọng Hiếu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 i="1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4ec29f9ea5_1_0"/>
          <p:cNvSpPr txBox="1"/>
          <p:nvPr/>
        </p:nvSpPr>
        <p:spPr>
          <a:xfrm>
            <a:off x="182875" y="18288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/>
              <a:t>2. Mục tiêu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24ec29f9ea5_1_0"/>
          <p:cNvSpPr txBox="1"/>
          <p:nvPr/>
        </p:nvSpPr>
        <p:spPr>
          <a:xfrm>
            <a:off x="0" y="648023"/>
            <a:ext cx="8506437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Áp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web,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sở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kiện</a:t>
            </a:r>
            <a:r>
              <a:rPr lang="en-US" sz="2000" dirty="0"/>
              <a:t>.</a:t>
            </a:r>
            <a:endParaRPr lang="vi-V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Cung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kiện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.</a:t>
            </a:r>
            <a:endParaRPr lang="vi-V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Rèn </a:t>
            </a:r>
            <a:r>
              <a:rPr lang="en-US" sz="2000" dirty="0" err="1"/>
              <a:t>luyện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nhóm</a:t>
            </a:r>
            <a:r>
              <a:rPr lang="en-US" sz="2000" dirty="0"/>
              <a:t>,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yêu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,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,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viết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FAB1C-1939-48C4-8DC5-4CDABF87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33" y="3146956"/>
            <a:ext cx="2004969" cy="1996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EBBD5-6FCF-42CC-B033-5B45AA86D499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4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4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4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Tiến độ thực hiện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4CF26-4CB9-43D2-895A-A970C7A89996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ec29f9ea5_1_9"/>
          <p:cNvSpPr txBox="1"/>
          <p:nvPr/>
        </p:nvSpPr>
        <p:spPr>
          <a:xfrm>
            <a:off x="-64443" y="151002"/>
            <a:ext cx="628098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/>
              <a:t>3.1. Kết quả báo cáo tiến độ 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69673-DEAA-49D3-8F87-685099F586EE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706E89-0AF4-C0E5-30A3-056DAE7A1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20075"/>
              </p:ext>
            </p:extLst>
          </p:nvPr>
        </p:nvGraphicFramePr>
        <p:xfrm>
          <a:off x="862589" y="1054363"/>
          <a:ext cx="7108395" cy="3693160"/>
        </p:xfrm>
        <a:graphic>
          <a:graphicData uri="http://schemas.openxmlformats.org/drawingml/2006/table">
            <a:tbl>
              <a:tblPr firstRow="1" bandRow="1">
                <a:tableStyleId>{4AEA77C3-D6A9-420F-BF91-1970DBB3ECC3}</a:tableStyleId>
              </a:tblPr>
              <a:tblGrid>
                <a:gridCol w="2369465">
                  <a:extLst>
                    <a:ext uri="{9D8B030D-6E8A-4147-A177-3AD203B41FA5}">
                      <a16:colId xmlns:a16="http://schemas.microsoft.com/office/drawing/2014/main" val="2725131661"/>
                    </a:ext>
                  </a:extLst>
                </a:gridCol>
                <a:gridCol w="2369465">
                  <a:extLst>
                    <a:ext uri="{9D8B030D-6E8A-4147-A177-3AD203B41FA5}">
                      <a16:colId xmlns:a16="http://schemas.microsoft.com/office/drawing/2014/main" val="3825130845"/>
                    </a:ext>
                  </a:extLst>
                </a:gridCol>
                <a:gridCol w="2369465">
                  <a:extLst>
                    <a:ext uri="{9D8B030D-6E8A-4147-A177-3AD203B41FA5}">
                      <a16:colId xmlns:a16="http://schemas.microsoft.com/office/drawing/2014/main" val="711143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Công việc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Tiến độ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54815"/>
                  </a:ext>
                </a:extLst>
              </a:tr>
              <a:tr h="419364">
                <a:tc>
                  <a:txBody>
                    <a:bodyPr/>
                    <a:lstStyle/>
                    <a:p>
                      <a:r>
                        <a:rPr lang="vi-VN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Phân tích hệ thống, xác định chức năng cốt lõi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53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Thiết kế </a:t>
                      </a:r>
                      <a:r>
                        <a:rPr lang="vi-VN" dirty="0" err="1"/>
                        <a:t>Use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Case</a:t>
                      </a:r>
                      <a:r>
                        <a:rPr lang="vi-VN" dirty="0"/>
                        <a:t>, mô hình dữ liệu (ERD)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84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Xác định công nghệ sử dụng (</a:t>
                      </a:r>
                      <a:r>
                        <a:rPr lang="vi-VN" dirty="0" err="1"/>
                        <a:t>Frontend</a:t>
                      </a:r>
                      <a:r>
                        <a:rPr lang="vi-VN" dirty="0"/>
                        <a:t>, </a:t>
                      </a:r>
                      <a:r>
                        <a:rPr lang="vi-VN" dirty="0" err="1"/>
                        <a:t>Backend</a:t>
                      </a:r>
                      <a:r>
                        <a:rPr lang="vi-VN" dirty="0"/>
                        <a:t>, DB)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1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Xây dựng cấu trúc thư mục dự án,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  <a:p>
                      <a:endParaRPr lang="vi-V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90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Xây dựng các chức năng cơ bản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  <a:p>
                      <a:endParaRPr lang="vi-V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5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Điểm danh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Đã hoàn thành</a:t>
                      </a:r>
                    </a:p>
                    <a:p>
                      <a:endParaRPr lang="vi-V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673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4;g24ec29f9ea5_1_19">
            <a:extLst>
              <a:ext uri="{FF2B5EF4-FFF2-40B4-BE49-F238E27FC236}">
                <a16:creationId xmlns:a16="http://schemas.microsoft.com/office/drawing/2014/main" id="{6FEEF6E9-9DAF-450B-A1A2-0A9CB4910CA1}"/>
              </a:ext>
            </a:extLst>
          </p:cNvPr>
          <p:cNvSpPr txBox="1"/>
          <p:nvPr/>
        </p:nvSpPr>
        <p:spPr>
          <a:xfrm>
            <a:off x="182875" y="182880"/>
            <a:ext cx="6838710" cy="32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/>
              <a:t>3.</a:t>
            </a:r>
            <a:r>
              <a:rPr lang="vi-VN" sz="2800" b="1" dirty="0"/>
              <a:t>2</a:t>
            </a:r>
            <a:r>
              <a:rPr lang="en" sz="2800" b="1" dirty="0"/>
              <a:t>. Kết quả đạt được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44C26-DA40-45D2-A8B5-0569A0524F98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CF334D-A2DF-5AF5-D212-A8264EEC3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728"/>
            <a:ext cx="4887310" cy="417457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0316F4-14D3-0C03-2A1B-080FFDB0A9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37" t="7230" r="18528"/>
          <a:stretch>
            <a:fillRect/>
          </a:stretch>
        </p:blipFill>
        <p:spPr>
          <a:xfrm>
            <a:off x="5470634" y="906517"/>
            <a:ext cx="2751013" cy="37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DBCC50-034E-4339-B326-3A9FB8B3390E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17</a:t>
            </a:r>
          </a:p>
        </p:txBody>
      </p:sp>
      <p:pic>
        <p:nvPicPr>
          <p:cNvPr id="2" name="Picture 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55C69D0B-3104-A123-9F11-22FFC11C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98668" cy="2506717"/>
          </a:xfrm>
          <a:prstGeom prst="rect">
            <a:avLst/>
          </a:prstGeom>
        </p:spPr>
      </p:pic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6C6502C1-F48F-EB76-C43D-C7BF8C67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668" y="0"/>
            <a:ext cx="3945332" cy="377767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77C331-85C8-8EAA-2F57-9E00E0D39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1125"/>
            <a:ext cx="5320861" cy="25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AE84835D-68DC-689E-C5C1-517EA75E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1FD8E-225C-9A02-45FA-26DB4A9B8959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F2E627-B5B1-D0E7-D980-22DF383A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" y="0"/>
            <a:ext cx="7381207" cy="2420007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56F7F-54C5-4FEB-F2C6-5A546211B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4827"/>
            <a:ext cx="7989653" cy="28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8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AF89D4-185E-4C8E-8F0E-51580A4B3B76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3D962-6E44-5C6A-44BE-8B767186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2" y="716717"/>
            <a:ext cx="8019738" cy="3605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>
          <a:extLst>
            <a:ext uri="{FF2B5EF4-FFF2-40B4-BE49-F238E27FC236}">
              <a16:creationId xmlns:a16="http://schemas.microsoft.com/office/drawing/2014/main" id="{02F81C1E-A39F-0AB6-FA44-BC844D18F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70DD34-23EE-D20D-70F4-75DBCAAB6669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18</a:t>
            </a:r>
          </a:p>
        </p:txBody>
      </p:sp>
      <p:pic>
        <p:nvPicPr>
          <p:cNvPr id="2" name="Picture 1" descr="A screenshot of a qr code&#10;&#10;AI-generated content may be incorrect.">
            <a:extLst>
              <a:ext uri="{FF2B5EF4-FFF2-40B4-BE49-F238E27FC236}">
                <a16:creationId xmlns:a16="http://schemas.microsoft.com/office/drawing/2014/main" id="{903E7C47-A4C2-CC5D-E72C-DC1C3DC0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5" y="616255"/>
            <a:ext cx="4993005" cy="4131310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7497C91F-F598-2519-0D78-BAD54C24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58" y="728332"/>
            <a:ext cx="3209290" cy="39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5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265E6D"/>
                </a:solidFill>
                <a:hlinkClick r:id="rId3"/>
              </a:rPr>
              <a:t>Demo</a:t>
            </a:r>
            <a:endParaRPr sz="3600" b="1" i="0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2AE29-8AC8-456B-98D5-625735AEBB5B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51759241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16;g24ec29f9ea5_1_9">
            <a:extLst>
              <a:ext uri="{FF2B5EF4-FFF2-40B4-BE49-F238E27FC236}">
                <a16:creationId xmlns:a16="http://schemas.microsoft.com/office/drawing/2014/main" id="{7E0917AA-158E-4AA6-AB80-893746CF8AA6}"/>
              </a:ext>
            </a:extLst>
          </p:cNvPr>
          <p:cNvSpPr txBox="1"/>
          <p:nvPr/>
        </p:nvSpPr>
        <p:spPr>
          <a:xfrm>
            <a:off x="-64443" y="151002"/>
            <a:ext cx="6280987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dirty="0"/>
              <a:t>3.</a:t>
            </a:r>
            <a:r>
              <a:rPr lang="vi-VN" sz="2800" b="1" dirty="0"/>
              <a:t>3</a:t>
            </a:r>
            <a:r>
              <a:rPr lang="en" sz="2800" b="1" dirty="0"/>
              <a:t>. Hướng phát triển tiếp theo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71;g24ec29f9ea5_0_33">
            <a:extLst>
              <a:ext uri="{FF2B5EF4-FFF2-40B4-BE49-F238E27FC236}">
                <a16:creationId xmlns:a16="http://schemas.microsoft.com/office/drawing/2014/main" id="{1D237F59-41F9-46CA-837A-7F6703E4F07D}"/>
              </a:ext>
            </a:extLst>
          </p:cNvPr>
          <p:cNvSpPr txBox="1"/>
          <p:nvPr/>
        </p:nvSpPr>
        <p:spPr>
          <a:xfrm>
            <a:off x="0" y="625819"/>
            <a:ext cx="555351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1B1B1B"/>
                </a:solidFill>
              </a:rPr>
              <a:t>Tiếp tục xây dựng và phát triển các chức năng</a:t>
            </a:r>
            <a:endParaRPr sz="1800" b="0" i="0" u="none" strike="noStrike" cap="none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4F0D4-F542-4F39-9ED2-5D9C3FA3C093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8ECE1C-626A-A8B0-796E-E0EEE3EC0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225155"/>
              </p:ext>
            </p:extLst>
          </p:nvPr>
        </p:nvGraphicFramePr>
        <p:xfrm>
          <a:off x="767996" y="1342681"/>
          <a:ext cx="7108395" cy="2048473"/>
        </p:xfrm>
        <a:graphic>
          <a:graphicData uri="http://schemas.openxmlformats.org/drawingml/2006/table">
            <a:tbl>
              <a:tblPr firstRow="1" bandRow="1">
                <a:tableStyleId>{4AEA77C3-D6A9-420F-BF91-1970DBB3ECC3}</a:tableStyleId>
              </a:tblPr>
              <a:tblGrid>
                <a:gridCol w="2369465">
                  <a:extLst>
                    <a:ext uri="{9D8B030D-6E8A-4147-A177-3AD203B41FA5}">
                      <a16:colId xmlns:a16="http://schemas.microsoft.com/office/drawing/2014/main" val="2725131661"/>
                    </a:ext>
                  </a:extLst>
                </a:gridCol>
                <a:gridCol w="2618762">
                  <a:extLst>
                    <a:ext uri="{9D8B030D-6E8A-4147-A177-3AD203B41FA5}">
                      <a16:colId xmlns:a16="http://schemas.microsoft.com/office/drawing/2014/main" val="3825130845"/>
                    </a:ext>
                  </a:extLst>
                </a:gridCol>
                <a:gridCol w="2120168">
                  <a:extLst>
                    <a:ext uri="{9D8B030D-6E8A-4147-A177-3AD203B41FA5}">
                      <a16:colId xmlns:a16="http://schemas.microsoft.com/office/drawing/2014/main" val="711143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STT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Công việc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Tiến độ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54815"/>
                  </a:ext>
                </a:extLst>
              </a:tr>
              <a:tr h="788633">
                <a:tc>
                  <a:txBody>
                    <a:bodyPr/>
                    <a:lstStyle/>
                    <a:p>
                      <a:r>
                        <a:rPr lang="vi-VN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Hệ thống thông báo đa kênh (</a:t>
                      </a:r>
                      <a:r>
                        <a:rPr lang="vi-VN" dirty="0" err="1"/>
                        <a:t>email</a:t>
                      </a:r>
                      <a:r>
                        <a:rPr lang="vi-VN" dirty="0"/>
                        <a:t>, SMS, </a:t>
                      </a:r>
                      <a:r>
                        <a:rPr lang="vi-VN" dirty="0" err="1"/>
                        <a:t>app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notification</a:t>
                      </a:r>
                      <a:r>
                        <a:rPr lang="vi-VN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Chưa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53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Điểm danh tại vị trí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Chưa hoàn thành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1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4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Cho phép tổ chức khảo sát, thu thập ý kiến sau sự kiện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rgbClr val="FF0000"/>
                          </a:solidFill>
                        </a:rPr>
                        <a:t>Chưa hoàn thành</a:t>
                      </a:r>
                    </a:p>
                    <a:p>
                      <a:endParaRPr lang="vi-V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55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9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"/>
          <p:cNvSpPr txBox="1">
            <a:spLocks noGrp="1"/>
          </p:cNvSpPr>
          <p:nvPr>
            <p:ph type="subTitle" idx="1"/>
          </p:nvPr>
        </p:nvSpPr>
        <p:spPr>
          <a:xfrm>
            <a:off x="326990" y="1603451"/>
            <a:ext cx="2564982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2212440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 txBox="1">
            <a:spLocks noGrp="1"/>
          </p:cNvSpPr>
          <p:nvPr>
            <p:ph type="subTitle" idx="3"/>
          </p:nvPr>
        </p:nvSpPr>
        <p:spPr>
          <a:xfrm>
            <a:off x="132251" y="2391792"/>
            <a:ext cx="3036618" cy="83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Ngô Văn Phong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 txBox="1">
            <a:spLocks noGrp="1"/>
          </p:cNvSpPr>
          <p:nvPr>
            <p:ph type="title"/>
          </p:nvPr>
        </p:nvSpPr>
        <p:spPr>
          <a:xfrm>
            <a:off x="731520" y="457200"/>
            <a:ext cx="7680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63238"/>
                </a:solidFill>
              </a:rPr>
              <a:t>Thành Viên Nhóm</a:t>
            </a:r>
            <a:endParaRPr dirty="0">
              <a:solidFill>
                <a:srgbClr val="263238"/>
              </a:solidFill>
            </a:endParaRPr>
          </a:p>
        </p:txBody>
      </p:sp>
      <p:sp>
        <p:nvSpPr>
          <p:cNvPr id="507" name="Google Shape;507;p2"/>
          <p:cNvSpPr txBox="1">
            <a:spLocks noGrp="1"/>
          </p:cNvSpPr>
          <p:nvPr>
            <p:ph type="subTitle" idx="2"/>
          </p:nvPr>
        </p:nvSpPr>
        <p:spPr>
          <a:xfrm>
            <a:off x="3156423" y="1603451"/>
            <a:ext cx="2564982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2212405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 txBox="1">
            <a:spLocks noGrp="1"/>
          </p:cNvSpPr>
          <p:nvPr>
            <p:ph type="subTitle" idx="4"/>
          </p:nvPr>
        </p:nvSpPr>
        <p:spPr>
          <a:xfrm>
            <a:off x="3431374" y="2584671"/>
            <a:ext cx="2441282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Đặng Thị Xuân Lộc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8FF34F-8E24-4B2D-98AA-248BF2F4FD95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3" name="Google Shape;507;p2">
            <a:extLst>
              <a:ext uri="{FF2B5EF4-FFF2-40B4-BE49-F238E27FC236}">
                <a16:creationId xmlns:a16="http://schemas.microsoft.com/office/drawing/2014/main" id="{3F2B430C-BC11-4522-F240-8BA0DFFB2167}"/>
              </a:ext>
            </a:extLst>
          </p:cNvPr>
          <p:cNvSpPr txBox="1">
            <a:spLocks/>
          </p:cNvSpPr>
          <p:nvPr/>
        </p:nvSpPr>
        <p:spPr>
          <a:xfrm>
            <a:off x="5985856" y="1603451"/>
            <a:ext cx="2564982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Varela Round"/>
              <a:buNone/>
              <a:defRPr sz="2000" b="0" i="0" u="none" strike="noStrike" cap="none">
                <a:solidFill>
                  <a:srgbClr val="A685E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85E2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A685E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2212479</a:t>
            </a:r>
          </a:p>
        </p:txBody>
      </p:sp>
      <p:sp>
        <p:nvSpPr>
          <p:cNvPr id="4" name="Google Shape;508;p2">
            <a:extLst>
              <a:ext uri="{FF2B5EF4-FFF2-40B4-BE49-F238E27FC236}">
                <a16:creationId xmlns:a16="http://schemas.microsoft.com/office/drawing/2014/main" id="{DBE3536E-E2D5-E384-AABA-142B62DD5DCA}"/>
              </a:ext>
            </a:extLst>
          </p:cNvPr>
          <p:cNvSpPr txBox="1">
            <a:spLocks/>
          </p:cNvSpPr>
          <p:nvPr/>
        </p:nvSpPr>
        <p:spPr>
          <a:xfrm>
            <a:off x="6247974" y="2571750"/>
            <a:ext cx="2667426" cy="6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800"/>
              <a:buFont typeface="Varela Round"/>
              <a:buNone/>
              <a:defRPr sz="14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5A6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6155A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vi-VN" sz="2600" dirty="0">
                <a:latin typeface="Arial"/>
                <a:ea typeface="Arial"/>
                <a:cs typeface="Arial"/>
                <a:sym typeface="Arial"/>
              </a:rPr>
              <a:t>Nguyễn Thị Ánh Trúc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8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8"/>
          <p:cNvSpPr txBox="1"/>
          <p:nvPr/>
        </p:nvSpPr>
        <p:spPr>
          <a:xfrm>
            <a:off x="3761401" y="45511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7200" b="1">
                <a:solidFill>
                  <a:srgbClr val="265E6D"/>
                </a:solidFill>
              </a:rPr>
              <a:t>5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8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6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F2F9-C650-4B06-9773-9151C1F974B6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59EE261-8D1E-422F-BCEE-938D6EB15F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98" y="100013"/>
            <a:ext cx="1999202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68621F-5C29-4F88-817B-61E845B8A5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006"/>
            <a:ext cx="1369060" cy="128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0B6679C-A9A3-41C9-97D3-819E6351C8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0480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98665E-B55D-4A3F-8E18-9584C05F6983}"/>
              </a:ext>
            </a:extLst>
          </p:cNvPr>
          <p:cNvSpPr txBox="1"/>
          <p:nvPr/>
        </p:nvSpPr>
        <p:spPr>
          <a:xfrm>
            <a:off x="1282302" y="1971585"/>
            <a:ext cx="65793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>
                <a:latin typeface="Varela Round" panose="020B0604020202020204" charset="-79"/>
                <a:cs typeface="Varela Round" panose="020B0604020202020204" charset="-79"/>
              </a:rPr>
              <a:t>Cảm ơn thầy cô và các bạn</a:t>
            </a:r>
            <a:r>
              <a:rPr lang="vi-VN" sz="3600" b="0" i="0" u="none" strike="noStrike">
                <a:solidFill>
                  <a:srgbClr val="000000"/>
                </a:solidFill>
                <a:effectLst/>
                <a:latin typeface="Varela Round" panose="020B0604020202020204" charset="-79"/>
                <a:cs typeface="Varela Round" panose="020B0604020202020204" charset="-79"/>
              </a:rPr>
              <a:t> đã quan tâm lắng nghe</a:t>
            </a:r>
            <a:endParaRPr lang="en-US" sz="3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D1EE-5099-4D54-9E30-17789AF71716}"/>
              </a:ext>
            </a:extLst>
          </p:cNvPr>
          <p:cNvSpPr txBox="1"/>
          <p:nvPr/>
        </p:nvSpPr>
        <p:spPr>
          <a:xfrm>
            <a:off x="8412420" y="4686300"/>
            <a:ext cx="42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389935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"/>
          <p:cNvSpPr/>
          <p:nvPr/>
        </p:nvSpPr>
        <p:spPr>
          <a:xfrm>
            <a:off x="8203526" y="1189276"/>
            <a:ext cx="224501" cy="296399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"/>
          <p:cNvSpPr txBox="1"/>
          <p:nvPr/>
        </p:nvSpPr>
        <p:spPr>
          <a:xfrm>
            <a:off x="392238" y="193475"/>
            <a:ext cx="8359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3300" b="1" i="0" u="none" strike="noStrike" cap="none">
                <a:solidFill>
                  <a:srgbClr val="213B55"/>
                </a:solidFill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 sz="3300" b="1" i="0" u="none" strike="noStrike" cap="none" dirty="0">
              <a:solidFill>
                <a:srgbClr val="213B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"/>
          <p:cNvSpPr/>
          <p:nvPr/>
        </p:nvSpPr>
        <p:spPr>
          <a:xfrm>
            <a:off x="367281" y="1048548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"/>
          <p:cNvSpPr/>
          <p:nvPr/>
        </p:nvSpPr>
        <p:spPr>
          <a:xfrm>
            <a:off x="5021606" y="1048549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"/>
          <p:cNvSpPr txBox="1"/>
          <p:nvPr/>
        </p:nvSpPr>
        <p:spPr>
          <a:xfrm>
            <a:off x="252957" y="1048548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" b="0" i="0" u="none" strike="noStrike" cap="none" dirty="0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"/>
          <p:cNvSpPr txBox="1"/>
          <p:nvPr/>
        </p:nvSpPr>
        <p:spPr>
          <a:xfrm>
            <a:off x="1063799" y="1048548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dirty="0">
                <a:solidFill>
                  <a:srgbClr val="265E6D"/>
                </a:solidFill>
              </a:rPr>
              <a:t>Giới thiệu đề tài</a:t>
            </a:r>
            <a:endParaRPr sz="2100" b="1" i="0" u="none" strike="noStrike" cap="none" dirty="0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5718123" y="1048549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100"/>
            </a:pPr>
            <a:r>
              <a:rPr lang="en-US" sz="2100" b="1" dirty="0" err="1">
                <a:solidFill>
                  <a:srgbClr val="265E6D"/>
                </a:solidFill>
              </a:rPr>
              <a:t>Mục</a:t>
            </a:r>
            <a:r>
              <a:rPr lang="en-US" sz="2100" b="1" dirty="0">
                <a:solidFill>
                  <a:srgbClr val="265E6D"/>
                </a:solidFill>
              </a:rPr>
              <a:t> </a:t>
            </a:r>
            <a:r>
              <a:rPr lang="en-US" sz="2100" b="1" dirty="0" err="1">
                <a:solidFill>
                  <a:srgbClr val="265E6D"/>
                </a:solidFill>
              </a:rPr>
              <a:t>tiêu</a:t>
            </a:r>
            <a:r>
              <a:rPr lang="en-US" sz="2100" b="1" dirty="0">
                <a:solidFill>
                  <a:srgbClr val="265E6D"/>
                </a:solidFill>
              </a:rPr>
              <a:t> </a:t>
            </a:r>
            <a:r>
              <a:rPr lang="en-US" sz="2100" b="1" dirty="0" err="1">
                <a:solidFill>
                  <a:srgbClr val="265E6D"/>
                </a:solidFill>
              </a:rPr>
              <a:t>đề</a:t>
            </a:r>
            <a:r>
              <a:rPr lang="en-US" sz="2100" b="1" dirty="0">
                <a:solidFill>
                  <a:srgbClr val="265E6D"/>
                </a:solidFill>
              </a:rPr>
              <a:t> </a:t>
            </a:r>
            <a:r>
              <a:rPr lang="en-US" sz="2100" b="1" dirty="0" err="1">
                <a:solidFill>
                  <a:srgbClr val="265E6D"/>
                </a:solidFill>
              </a:rPr>
              <a:t>tài</a:t>
            </a:r>
            <a:endParaRPr lang="en-US" sz="2100" b="1" dirty="0">
              <a:solidFill>
                <a:srgbClr val="265E6D"/>
              </a:solidFill>
            </a:endParaRPr>
          </a:p>
        </p:txBody>
      </p:sp>
      <p:sp>
        <p:nvSpPr>
          <p:cNvPr id="520" name="Google Shape;520;p3"/>
          <p:cNvSpPr txBox="1"/>
          <p:nvPr/>
        </p:nvSpPr>
        <p:spPr>
          <a:xfrm>
            <a:off x="4907281" y="1048549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3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"/>
          <p:cNvSpPr/>
          <p:nvPr/>
        </p:nvSpPr>
        <p:spPr>
          <a:xfrm>
            <a:off x="8203525" y="2579163"/>
            <a:ext cx="224501" cy="296399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"/>
          <p:cNvSpPr/>
          <p:nvPr/>
        </p:nvSpPr>
        <p:spPr>
          <a:xfrm>
            <a:off x="367281" y="2438435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"/>
          <p:cNvSpPr/>
          <p:nvPr/>
        </p:nvSpPr>
        <p:spPr>
          <a:xfrm>
            <a:off x="5021606" y="2438436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"/>
          <p:cNvSpPr txBox="1"/>
          <p:nvPr/>
        </p:nvSpPr>
        <p:spPr>
          <a:xfrm>
            <a:off x="252957" y="2438435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3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"/>
          <p:cNvSpPr txBox="1"/>
          <p:nvPr/>
        </p:nvSpPr>
        <p:spPr>
          <a:xfrm>
            <a:off x="1063798" y="2438435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Tiến </a:t>
            </a:r>
            <a:r>
              <a:rPr lang="en-US" sz="2100" b="1" i="0" u="none" strike="noStrike" cap="none" dirty="0" err="1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2100" b="1" i="0" u="none" strike="noStrike" cap="none" dirty="0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dirty="0" err="1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2100" b="1" i="0" u="none" strike="noStrike" cap="none" dirty="0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dirty="0" err="1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endParaRPr sz="2100" b="1" i="0" u="none" strike="noStrike" cap="none" dirty="0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"/>
          <p:cNvSpPr txBox="1"/>
          <p:nvPr/>
        </p:nvSpPr>
        <p:spPr>
          <a:xfrm>
            <a:off x="5718123" y="2438436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 b="1" dirty="0">
                <a:solidFill>
                  <a:srgbClr val="265E6D"/>
                </a:solidFill>
              </a:rPr>
              <a:t>Demo</a:t>
            </a:r>
            <a:endParaRPr sz="2000" b="1" i="0" u="none" strike="noStrike" cap="none" dirty="0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"/>
          <p:cNvSpPr txBox="1"/>
          <p:nvPr/>
        </p:nvSpPr>
        <p:spPr>
          <a:xfrm>
            <a:off x="4907281" y="2438436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4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"/>
          <p:cNvSpPr/>
          <p:nvPr/>
        </p:nvSpPr>
        <p:spPr>
          <a:xfrm>
            <a:off x="5798945" y="4004314"/>
            <a:ext cx="224501" cy="296399"/>
          </a:xfrm>
          <a:custGeom>
            <a:avLst/>
            <a:gdLst/>
            <a:ahLst/>
            <a:cxnLst/>
            <a:rect l="l" t="t" r="r" b="b"/>
            <a:pathLst>
              <a:path w="52495" h="52454" extrusionOk="0">
                <a:moveTo>
                  <a:pt x="26227" y="3980"/>
                </a:moveTo>
                <a:cubicBezTo>
                  <a:pt x="38525" y="3980"/>
                  <a:pt x="48514" y="13969"/>
                  <a:pt x="48514" y="26227"/>
                </a:cubicBezTo>
                <a:cubicBezTo>
                  <a:pt x="48514" y="38485"/>
                  <a:pt x="38525" y="48474"/>
                  <a:pt x="26227" y="48474"/>
                </a:cubicBezTo>
                <a:cubicBezTo>
                  <a:pt x="13970" y="48474"/>
                  <a:pt x="3980" y="38485"/>
                  <a:pt x="3980" y="26227"/>
                </a:cubicBezTo>
                <a:cubicBezTo>
                  <a:pt x="3980" y="13969"/>
                  <a:pt x="13970" y="3980"/>
                  <a:pt x="26227" y="3980"/>
                </a:cubicBezTo>
                <a:close/>
                <a:moveTo>
                  <a:pt x="26227" y="0"/>
                </a:moveTo>
                <a:cubicBezTo>
                  <a:pt x="11781" y="0"/>
                  <a:pt x="1" y="11740"/>
                  <a:pt x="1" y="26227"/>
                </a:cubicBezTo>
                <a:cubicBezTo>
                  <a:pt x="1" y="40673"/>
                  <a:pt x="11781" y="52454"/>
                  <a:pt x="26227" y="52454"/>
                </a:cubicBezTo>
                <a:cubicBezTo>
                  <a:pt x="40714" y="52454"/>
                  <a:pt x="52494" y="40713"/>
                  <a:pt x="52494" y="26227"/>
                </a:cubicBezTo>
                <a:cubicBezTo>
                  <a:pt x="52494" y="11780"/>
                  <a:pt x="40714" y="0"/>
                  <a:pt x="26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"/>
          <p:cNvSpPr/>
          <p:nvPr/>
        </p:nvSpPr>
        <p:spPr>
          <a:xfrm>
            <a:off x="2617026" y="3863587"/>
            <a:ext cx="3883993" cy="1054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"/>
          <p:cNvSpPr txBox="1"/>
          <p:nvPr/>
        </p:nvSpPr>
        <p:spPr>
          <a:xfrm>
            <a:off x="3313543" y="3863587"/>
            <a:ext cx="3187475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265E6D"/>
                </a:solidFill>
              </a:rPr>
              <a:t>Q &amp; A</a:t>
            </a:r>
            <a:endParaRPr sz="21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"/>
          <p:cNvSpPr txBox="1"/>
          <p:nvPr/>
        </p:nvSpPr>
        <p:spPr>
          <a:xfrm>
            <a:off x="2502701" y="3863587"/>
            <a:ext cx="696518" cy="10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1600"/>
              <a:buFont typeface="Montserrat"/>
              <a:buNone/>
            </a:pPr>
            <a:r>
              <a:rPr lang="en" sz="27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2700" b="1">
                <a:solidFill>
                  <a:srgbClr val="265E6D"/>
                </a:solidFill>
              </a:rPr>
              <a:t>5</a:t>
            </a:r>
            <a:endParaRPr sz="3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07056B-66B5-4724-8F2A-3D13BE821178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animBg="1"/>
      <p:bldP spid="515" grpId="0" animBg="1"/>
      <p:bldP spid="516" grpId="0" animBg="1"/>
      <p:bldP spid="517" grpId="0"/>
      <p:bldP spid="518" grpId="0"/>
      <p:bldP spid="519" grpId="0"/>
      <p:bldP spid="520" grpId="0"/>
      <p:bldP spid="523" grpId="0" animBg="1"/>
      <p:bldP spid="524" grpId="0" animBg="1"/>
      <p:bldP spid="525" grpId="0" animBg="1"/>
      <p:bldP spid="526" grpId="0"/>
      <p:bldP spid="527" grpId="0"/>
      <p:bldP spid="528" grpId="0"/>
      <p:bldP spid="529" grpId="0"/>
      <p:bldP spid="530" grpId="0" animBg="1"/>
      <p:bldP spid="532" grpId="0" animBg="1"/>
      <p:bldP spid="535" grpId="0"/>
      <p:bldP spid="5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005E7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Giới thiệu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188B-C015-498A-B311-2AB89B9DC419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"/>
          <p:cNvSpPr txBox="1"/>
          <p:nvPr/>
        </p:nvSpPr>
        <p:spPr>
          <a:xfrm>
            <a:off x="135225" y="81970"/>
            <a:ext cx="4083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1.1. </a:t>
            </a:r>
            <a:r>
              <a:rPr lang="en" sz="2800" b="1"/>
              <a:t>Lý do chọn đề tài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60;p6">
            <a:extLst>
              <a:ext uri="{FF2B5EF4-FFF2-40B4-BE49-F238E27FC236}">
                <a16:creationId xmlns:a16="http://schemas.microsoft.com/office/drawing/2014/main" id="{849F04AF-171F-434A-8995-C10F5BCCC974}"/>
              </a:ext>
            </a:extLst>
          </p:cNvPr>
          <p:cNvSpPr txBox="1"/>
          <p:nvPr/>
        </p:nvSpPr>
        <p:spPr>
          <a:xfrm>
            <a:off x="362525" y="734103"/>
            <a:ext cx="8188313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solidFill>
                <a:schemeClr val="accent1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Thông báo sự kiện trong trường còn rời rạc, khó theo dõi.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Quản lý đăng ký, điểm danh thủ công → mất thời gian, dễ sai sót.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Nhu cầu xây dựng hệ thống trực tuyến, hiện đại, tiện lợi.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Giúp sinh viên dễ dàng đăng ký, nhận thông báo và theo dõi sự kiện.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Cơ hội áp dụng kiến thức </a:t>
            </a:r>
            <a:r>
              <a:rPr lang="vi-VN" altLang="vi-VN" sz="2000" dirty="0" err="1">
                <a:solidFill>
                  <a:schemeClr val="accent1"/>
                </a:solidFill>
                <a:latin typeface="Arial" panose="020B0604020202020204" pitchFamily="34" charset="0"/>
              </a:rPr>
              <a:t>web</a:t>
            </a:r>
            <a:r>
              <a:rPr lang="vi-VN" altLang="vi-VN" sz="2000" dirty="0">
                <a:solidFill>
                  <a:schemeClr val="accent1"/>
                </a:solidFill>
                <a:latin typeface="Arial" panose="020B0604020202020204" pitchFamily="34" charset="0"/>
              </a:rPr>
              <a:t>, CSDL, MVC vào sản phẩm thực tế.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B22B5-AD88-40AC-9D21-F2D9E1002909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ec29f9ea5_0_33"/>
          <p:cNvSpPr txBox="1"/>
          <p:nvPr/>
        </p:nvSpPr>
        <p:spPr>
          <a:xfrm>
            <a:off x="123124" y="72104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000000"/>
                </a:solidFill>
                <a:latin typeface="+mj-lt"/>
                <a:sym typeface="Arial"/>
              </a:rPr>
              <a:t>1.</a:t>
            </a:r>
            <a:r>
              <a:rPr lang="en" sz="2800" b="1" dirty="0">
                <a:latin typeface="+mj-lt"/>
              </a:rPr>
              <a:t>2</a:t>
            </a:r>
            <a:r>
              <a:rPr lang="en" sz="2800" b="1" i="0" u="none" strike="noStrike" cap="none" dirty="0">
                <a:solidFill>
                  <a:srgbClr val="000000"/>
                </a:solidFill>
                <a:latin typeface="+mj-lt"/>
                <a:sym typeface="Arial"/>
              </a:rPr>
              <a:t>. </a:t>
            </a:r>
            <a:r>
              <a:rPr lang="en" sz="2800" b="1" dirty="0">
                <a:latin typeface="+mj-lt"/>
              </a:rPr>
              <a:t>Công nghệ sử dụng</a:t>
            </a:r>
            <a:endParaRPr sz="2800" b="1" i="0" u="none" strike="noStrike" cap="none" dirty="0">
              <a:solidFill>
                <a:srgbClr val="000000"/>
              </a:solidFill>
              <a:latin typeface="+mj-lt"/>
              <a:sym typeface="Arial"/>
            </a:endParaRPr>
          </a:p>
        </p:txBody>
      </p:sp>
      <p:sp>
        <p:nvSpPr>
          <p:cNvPr id="568" name="Google Shape;568;g24ec29f9ea5_0_33"/>
          <p:cNvSpPr txBox="1"/>
          <p:nvPr/>
        </p:nvSpPr>
        <p:spPr>
          <a:xfrm>
            <a:off x="232438" y="746865"/>
            <a:ext cx="8315944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lnSpc>
                <a:spcPct val="115000"/>
              </a:lnSpc>
              <a:buClr>
                <a:srgbClr val="24292F"/>
              </a:buClr>
              <a:buSzPts val="1800"/>
            </a:pP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Ứng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dụng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Cổng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thông</a:t>
            </a:r>
            <a:r>
              <a:rPr lang="en-US" sz="1800" b="1" dirty="0">
                <a:latin typeface="+mj-lt"/>
              </a:rPr>
              <a:t> tin </a:t>
            </a:r>
            <a:r>
              <a:rPr lang="en-US" sz="1800" b="1" dirty="0" err="1">
                <a:latin typeface="+mj-lt"/>
              </a:rPr>
              <a:t>sự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kiện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cho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trường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học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có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sử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dụng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các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công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nghệ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sz="1800" b="1" dirty="0" err="1">
                <a:solidFill>
                  <a:srgbClr val="24292F"/>
                </a:solidFill>
                <a:latin typeface="+mj-lt"/>
              </a:rPr>
              <a:t>như</a:t>
            </a:r>
            <a:r>
              <a:rPr lang="en-US" sz="1800" b="1" dirty="0">
                <a:solidFill>
                  <a:srgbClr val="24292F"/>
                </a:solidFill>
                <a:latin typeface="+mj-lt"/>
              </a:rPr>
              <a:t>:</a:t>
            </a:r>
            <a:endParaRPr sz="1800" b="1" i="0" u="none" strike="noStrike" cap="none" dirty="0">
              <a:solidFill>
                <a:srgbClr val="24292F"/>
              </a:solidFill>
              <a:latin typeface="+mj-lt"/>
              <a:sym typeface="Arial"/>
            </a:endParaRPr>
          </a:p>
        </p:txBody>
      </p:sp>
      <p:pic>
        <p:nvPicPr>
          <p:cNvPr id="570" name="Google Shape;570;g24ec29f9ea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494" y="1762395"/>
            <a:ext cx="762850" cy="7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8;g24ec29f9ea5_0_33">
            <a:extLst>
              <a:ext uri="{FF2B5EF4-FFF2-40B4-BE49-F238E27FC236}">
                <a16:creationId xmlns:a16="http://schemas.microsoft.com/office/drawing/2014/main" id="{6628F421-9050-408D-B4E3-414EC9B7F097}"/>
              </a:ext>
            </a:extLst>
          </p:cNvPr>
          <p:cNvSpPr txBox="1"/>
          <p:nvPr/>
        </p:nvSpPr>
        <p:spPr>
          <a:xfrm>
            <a:off x="340089" y="1547166"/>
            <a:ext cx="26559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Arial"/>
              <a:buChar char="-"/>
            </a:pPr>
            <a:r>
              <a:rPr lang="en" sz="1800" dirty="0">
                <a:solidFill>
                  <a:srgbClr val="1B1B1B"/>
                </a:solidFill>
                <a:latin typeface="+mj-lt"/>
              </a:rPr>
              <a:t>Ngôn ngữ sử dụng</a:t>
            </a:r>
            <a:endParaRPr sz="1800" b="0" i="0" u="none" strike="noStrike" cap="none" dirty="0">
              <a:solidFill>
                <a:srgbClr val="24292F"/>
              </a:solidFill>
              <a:latin typeface="+mj-lt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64D0E-308A-452D-AF81-F5A9E07620AD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5</a:t>
            </a:r>
          </a:p>
        </p:txBody>
      </p:sp>
      <p:pic>
        <p:nvPicPr>
          <p:cNvPr id="1026" name="Picture 2" descr="HTML beginner's tutorial: Build a webpage from scratch with HTML">
            <a:extLst>
              <a:ext uri="{FF2B5EF4-FFF2-40B4-BE49-F238E27FC236}">
                <a16:creationId xmlns:a16="http://schemas.microsoft.com/office/drawing/2014/main" id="{028D6A9F-520C-9EF2-55A8-20A406A3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24" y="1762395"/>
            <a:ext cx="762850" cy="76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Wikipedia">
            <a:extLst>
              <a:ext uri="{FF2B5EF4-FFF2-40B4-BE49-F238E27FC236}">
                <a16:creationId xmlns:a16="http://schemas.microsoft.com/office/drawing/2014/main" id="{8859A859-3063-8C7A-43A7-1CA808E1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08" y="1643792"/>
            <a:ext cx="624363" cy="88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F2192-92B7-A314-941D-DEB290DC6C9C}"/>
              </a:ext>
            </a:extLst>
          </p:cNvPr>
          <p:cNvSpPr txBox="1"/>
          <p:nvPr/>
        </p:nvSpPr>
        <p:spPr>
          <a:xfrm>
            <a:off x="530656" y="3251014"/>
            <a:ext cx="206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TZhongsong" panose="02010600040101010101" pitchFamily="2" charset="-122"/>
              <a:buChar char="-"/>
            </a:pPr>
            <a:r>
              <a:rPr lang="en-US" sz="1800" b="1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sz="1800" dirty="0" err="1">
                <a:effectLst/>
                <a:latin typeface="+mj-lt"/>
                <a:ea typeface="MS Mincho" panose="02020609040205080304" pitchFamily="49" charset="-128"/>
              </a:rPr>
              <a:t>Phần</a:t>
            </a:r>
            <a:r>
              <a:rPr lang="en-US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sz="1800" dirty="0" err="1">
                <a:effectLst/>
                <a:latin typeface="+mj-lt"/>
                <a:ea typeface="MS Mincho" panose="02020609040205080304" pitchFamily="49" charset="-128"/>
              </a:rPr>
              <a:t>mềm</a:t>
            </a:r>
            <a:r>
              <a:rPr lang="en-US" sz="1800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endParaRPr lang="vi-VN" sz="1800" dirty="0">
              <a:latin typeface="+mj-lt"/>
            </a:endParaRPr>
          </a:p>
        </p:txBody>
      </p:sp>
      <p:pic>
        <p:nvPicPr>
          <p:cNvPr id="4" name="Picture 2" descr="Cursos de Visual Studio Code - Cursos Virtuales Gratis">
            <a:extLst>
              <a:ext uri="{FF2B5EF4-FFF2-40B4-BE49-F238E27FC236}">
                <a16:creationId xmlns:a16="http://schemas.microsoft.com/office/drawing/2014/main" id="{677670A7-3EB3-B876-A82C-F604AEF3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06" y="2641058"/>
            <a:ext cx="2168734" cy="121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62CC84-67B7-2FF8-47AB-D2C27669B1DC}"/>
              </a:ext>
            </a:extLst>
          </p:cNvPr>
          <p:cNvSpPr txBox="1"/>
          <p:nvPr/>
        </p:nvSpPr>
        <p:spPr>
          <a:xfrm>
            <a:off x="422925" y="4148714"/>
            <a:ext cx="206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TZhongsong" panose="02010600040101010101" pitchFamily="2" charset="-122"/>
              <a:buChar char="-"/>
            </a:pPr>
            <a:r>
              <a:rPr lang="en-US" sz="1800" b="1" dirty="0">
                <a:effectLst/>
                <a:latin typeface="+mj-lt"/>
                <a:ea typeface="MS Mincho" panose="02020609040205080304" pitchFamily="49" charset="-128"/>
              </a:rPr>
              <a:t> </a:t>
            </a:r>
            <a:r>
              <a:rPr lang="en-US" sz="1800" dirty="0" err="1">
                <a:effectLst/>
                <a:latin typeface="+mj-lt"/>
                <a:ea typeface="MS Mincho" panose="02020609040205080304" pitchFamily="49" charset="-128"/>
              </a:rPr>
              <a:t>SQl</a:t>
            </a:r>
            <a:r>
              <a:rPr lang="en-US" sz="1800" dirty="0">
                <a:effectLst/>
                <a:latin typeface="+mj-lt"/>
                <a:ea typeface="MS Mincho" panose="02020609040205080304" pitchFamily="49" charset="-128"/>
              </a:rPr>
              <a:t> server</a:t>
            </a:r>
            <a:endParaRPr lang="vi-VN" sz="1800" dirty="0">
              <a:latin typeface="+mj-lt"/>
            </a:endParaRPr>
          </a:p>
        </p:txBody>
      </p:sp>
      <p:pic>
        <p:nvPicPr>
          <p:cNvPr id="1028" name="Picture 4" descr="11 Best SQL Server Management Tools (2024)">
            <a:extLst>
              <a:ext uri="{FF2B5EF4-FFF2-40B4-BE49-F238E27FC236}">
                <a16:creationId xmlns:a16="http://schemas.microsoft.com/office/drawing/2014/main" id="{2C0BA5EA-F4FC-9391-90FC-F85EB6A5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14" y="3721874"/>
            <a:ext cx="2622553" cy="134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0"/>
      <p:bldP spid="13" grpId="0"/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ec29f9ea5_0_54"/>
          <p:cNvSpPr txBox="1"/>
          <p:nvPr/>
        </p:nvSpPr>
        <p:spPr>
          <a:xfrm>
            <a:off x="157708" y="65429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1.3. </a:t>
            </a:r>
            <a:r>
              <a:rPr lang="en" sz="2800" b="1"/>
              <a:t>Kiến trúc hệ thống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1B68F-9CDC-4CEC-856E-245C25BB994F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EAC58-5F68-AD91-A0AB-811EFFFFA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7692"/>
            <a:ext cx="3092595" cy="2396359"/>
          </a:xfrm>
          <a:prstGeom prst="rect">
            <a:avLst/>
          </a:prstGeom>
        </p:spPr>
      </p:pic>
      <p:pic>
        <p:nvPicPr>
          <p:cNvPr id="4098" name="Picture 2" descr="What is SQL Database: Structure, Types, Examples">
            <a:extLst>
              <a:ext uri="{FF2B5EF4-FFF2-40B4-BE49-F238E27FC236}">
                <a16:creationId xmlns:a16="http://schemas.microsoft.com/office/drawing/2014/main" id="{456A4032-3094-6735-CE60-8575101A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632" y="2688020"/>
            <a:ext cx="1926539" cy="13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CD210-C389-D084-07A6-853CCA6DA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577" y="2391370"/>
            <a:ext cx="1772960" cy="1425041"/>
          </a:xfrm>
          <a:prstGeom prst="rect">
            <a:avLst/>
          </a:prstGeom>
        </p:spPr>
      </p:pic>
      <p:sp>
        <p:nvSpPr>
          <p:cNvPr id="8" name="Google Shape;571;g24ec29f9ea5_0_33">
            <a:extLst>
              <a:ext uri="{FF2B5EF4-FFF2-40B4-BE49-F238E27FC236}">
                <a16:creationId xmlns:a16="http://schemas.microsoft.com/office/drawing/2014/main" id="{09BA1B76-BC32-9D0A-ADDC-6C19A9082D3C}"/>
              </a:ext>
            </a:extLst>
          </p:cNvPr>
          <p:cNvSpPr txBox="1"/>
          <p:nvPr/>
        </p:nvSpPr>
        <p:spPr>
          <a:xfrm>
            <a:off x="5494407" y="1491474"/>
            <a:ext cx="15990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</a:pPr>
            <a:r>
              <a:rPr lang="vi-VN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FD0E8E-5E83-DD6B-9DC0-6AD0AC3BFFEE}"/>
              </a:ext>
            </a:extLst>
          </p:cNvPr>
          <p:cNvCxnSpPr>
            <a:cxnSpLocks/>
          </p:cNvCxnSpPr>
          <p:nvPr/>
        </p:nvCxnSpPr>
        <p:spPr>
          <a:xfrm>
            <a:off x="7307317" y="3365341"/>
            <a:ext cx="874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189D8-8B90-B88E-2C0A-72324456A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4403">
            <a:off x="3346695" y="2124886"/>
            <a:ext cx="2025997" cy="8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89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>
          <a:extLst>
            <a:ext uri="{FF2B5EF4-FFF2-40B4-BE49-F238E27FC236}">
              <a16:creationId xmlns:a16="http://schemas.microsoft.com/office/drawing/2014/main" id="{4AD3D976-EC55-0946-BE40-AE6E5CCF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ec29f9ea5_0_54">
            <a:extLst>
              <a:ext uri="{FF2B5EF4-FFF2-40B4-BE49-F238E27FC236}">
                <a16:creationId xmlns:a16="http://schemas.microsoft.com/office/drawing/2014/main" id="{827ADEE2-B8E8-A287-1022-CE6043FCD674}"/>
              </a:ext>
            </a:extLst>
          </p:cNvPr>
          <p:cNvSpPr txBox="1"/>
          <p:nvPr/>
        </p:nvSpPr>
        <p:spPr>
          <a:xfrm>
            <a:off x="157708" y="65429"/>
            <a:ext cx="6561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vi-V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vi-V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Sơ đồ </a:t>
            </a:r>
            <a:r>
              <a:rPr lang="vi-VN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vi-V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D4817-EED9-C835-ECD3-5EFC13DB132D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  <p:pic>
        <p:nvPicPr>
          <p:cNvPr id="2" name="Picture 1" descr="A diagram of a network&#10;&#10;AI-generated content may be incorrect.">
            <a:extLst>
              <a:ext uri="{FF2B5EF4-FFF2-40B4-BE49-F238E27FC236}">
                <a16:creationId xmlns:a16="http://schemas.microsoft.com/office/drawing/2014/main" id="{856C8672-5A0D-F2FB-1DD7-2CAE024759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329"/>
            <a:ext cx="9143999" cy="4690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519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"/>
          <p:cNvSpPr/>
          <p:nvPr/>
        </p:nvSpPr>
        <p:spPr>
          <a:xfrm>
            <a:off x="1788328" y="1787117"/>
            <a:ext cx="5567400" cy="2420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002F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7"/>
          <p:cNvSpPr txBox="1"/>
          <p:nvPr/>
        </p:nvSpPr>
        <p:spPr>
          <a:xfrm>
            <a:off x="3761326" y="455165"/>
            <a:ext cx="16212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3700"/>
              <a:buFont typeface="Montserrat"/>
              <a:buNone/>
            </a:pPr>
            <a:r>
              <a:rPr lang="en" sz="7200" b="1" i="0" u="none" strike="noStrike" cap="none">
                <a:solidFill>
                  <a:srgbClr val="265E6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7"/>
          <p:cNvSpPr txBox="1"/>
          <p:nvPr/>
        </p:nvSpPr>
        <p:spPr>
          <a:xfrm>
            <a:off x="1788328" y="2147454"/>
            <a:ext cx="55674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265E6D"/>
                </a:solidFill>
              </a:rPr>
              <a:t>Mục tiêu đề tài</a:t>
            </a:r>
            <a:endParaRPr sz="4000" b="1" i="0" u="none" strike="noStrike" cap="none">
              <a:solidFill>
                <a:srgbClr val="265E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0A7C7-B08F-441C-826B-7BA153AC16A6}"/>
              </a:ext>
            </a:extLst>
          </p:cNvPr>
          <p:cNvSpPr txBox="1"/>
          <p:nvPr/>
        </p:nvSpPr>
        <p:spPr>
          <a:xfrm>
            <a:off x="8412420" y="4686300"/>
            <a:ext cx="2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S Weekly planner for teachers by Slidesgo">
  <a:themeElements>
    <a:clrScheme name="Simple Light">
      <a:dk1>
        <a:srgbClr val="F3F3F3"/>
      </a:dk1>
      <a:lt1>
        <a:srgbClr val="434343"/>
      </a:lt1>
      <a:dk2>
        <a:srgbClr val="E55A43"/>
      </a:dk2>
      <a:lt2>
        <a:srgbClr val="FF7058"/>
      </a:lt2>
      <a:accent1>
        <a:srgbClr val="FF9A75"/>
      </a:accent1>
      <a:accent2>
        <a:srgbClr val="F9ABA0"/>
      </a:accent2>
      <a:accent3>
        <a:srgbClr val="F6C5BE"/>
      </a:accent3>
      <a:accent4>
        <a:srgbClr val="FCE5CD"/>
      </a:accent4>
      <a:accent5>
        <a:srgbClr val="963A2A"/>
      </a:accent5>
      <a:accent6>
        <a:srgbClr val="666666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zheimer's Disease Awareness by Slidesgo">
  <a:themeElements>
    <a:clrScheme name="Simple Light">
      <a:dk1>
        <a:srgbClr val="6155A6"/>
      </a:dk1>
      <a:lt1>
        <a:srgbClr val="FFFFFF"/>
      </a:lt1>
      <a:dk2>
        <a:srgbClr val="A685E2"/>
      </a:dk2>
      <a:lt2>
        <a:srgbClr val="D2C1F0"/>
      </a:lt2>
      <a:accent1>
        <a:srgbClr val="38353B"/>
      </a:accent1>
      <a:accent2>
        <a:srgbClr val="F3F1F5"/>
      </a:accent2>
      <a:accent3>
        <a:srgbClr val="FFABE1"/>
      </a:accent3>
      <a:accent4>
        <a:srgbClr val="6AA551"/>
      </a:accent4>
      <a:accent5>
        <a:srgbClr val="463D77"/>
      </a:accent5>
      <a:accent6>
        <a:srgbClr val="FFFFFF"/>
      </a:accent6>
      <a:hlink>
        <a:srgbClr val="6155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1060</Words>
  <Application>Microsoft Office PowerPoint</Application>
  <PresentationFormat>On-screen Show (16:9)</PresentationFormat>
  <Paragraphs>142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Raleway ExtraBold</vt:lpstr>
      <vt:lpstr>Abel</vt:lpstr>
      <vt:lpstr>Hepta Slab SemiBold</vt:lpstr>
      <vt:lpstr>Fira Sans Extra Condensed Medium</vt:lpstr>
      <vt:lpstr>STZhongsong</vt:lpstr>
      <vt:lpstr>Arial</vt:lpstr>
      <vt:lpstr>Nunito</vt:lpstr>
      <vt:lpstr>Hepta Slab Medium</vt:lpstr>
      <vt:lpstr>Bahiana</vt:lpstr>
      <vt:lpstr>Sansita</vt:lpstr>
      <vt:lpstr>Varela Round</vt:lpstr>
      <vt:lpstr>Montserrat</vt:lpstr>
      <vt:lpstr>OS Weekly planner for teachers by Slidesgo</vt:lpstr>
      <vt:lpstr>Alzheimer's Disease Awareness by Slidesgo</vt:lpstr>
      <vt:lpstr>BÁO CÁO</vt:lpstr>
      <vt:lpstr>Thành Viên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đồ án lần 1</dc:title>
  <cp:lastModifiedBy>Truc Nguyen</cp:lastModifiedBy>
  <cp:revision>104</cp:revision>
  <dcterms:modified xsi:type="dcterms:W3CDTF">2025-10-29T13:46:16Z</dcterms:modified>
</cp:coreProperties>
</file>